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8A9610-F022-411C-B104-DDFDA4D2A2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490902-F505-434C-B01C-2EB5FF0319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734281-BD5A-4AA3-81BE-26032BEF14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561BD7-F959-4927-8A71-5C7BE7B019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79C2C86-4AE3-411E-9D41-D2235B5864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680874F-BD07-47B0-BA9E-F4790C7954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CFEA098-6928-4418-9F51-2BF6FCEB6B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E6E021-8952-46B0-BB9E-673CEC3A88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18E79C-490E-4037-B073-B7529B98BD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3DED7C-964D-45FA-A4E3-8D0796DFDB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9F14A7-E3B9-4DBC-8286-E2EFABCE9C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8060006113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智慧园区建设中的数字化零售与消费者行为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消费者行为分析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数字化零售技术及应用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智慧园区数字化零售模式创新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消费者行为对数字化零售影响研究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智慧园区数字化零售挑战与机遇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2925" r="229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智慧园区是指通过信息技术和智能化手段，对园区内的各项服务、管理和运营进行全面升级，实现高效、便捷、智能的园区管理和服务。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随着物联网、大数据、人工智能等技术的不断发展，智慧园区的建设和发展呈现出快速增长的趋势。未来，智慧园区将更加注重人性化、智能化和绿色化的发展，推动园区可持续发展。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智慧园区通过信息技术手段，实现园区内各项服务的信息化管理和运营，提高管理效率和服务质量。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542" r="254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智慧园区通过智能化技术，如物联网、人工智能等，实现园区内各项设施的智能化管理和控制，提高运营效率和用户体验。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8066" r="18066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智慧园区注重环保、节能、可持续发展等方面，通过绿色技术手段，如绿色建筑、清洁能源等，推动园区绿色化发展。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绿色化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智慧园区核心特点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651" r="2265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智慧园区内可设置无人便利店，通过自助结账、智能货架等技术手段，提供便捷、快速的购物体验。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无人便利店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智慧园区可通过智能导购系统，为消费者提供个性化的商品推荐和购物指导，提高购物满意度。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智能导购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智慧园区内可采用数字化支付方式，如移动支付、刷脸支付等，提供便捷、安全的支付体验。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数字化支付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智慧园区可通过数据分析和挖掘，对消费者行为进行深入分析，为零售商家提供更加精准的市场营销策略和运营建议。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数据化运营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数字化零售在智慧园区中应用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消费者行为分析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2312" b="2231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智慧园区内消费者需求多样化，包括便捷性、个性化、社交化等方面。消费者期望通过数字化手段获得更加高效、舒适的购物体验。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消费者在购物过程中表现出不同的心理特征，如求新、求美、求名、求实等。了解这些心理特征有助于为消费者提供更加贴心的服务。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消费者需求与心理特征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心理特征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购买决策过程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消费者的购买决策过程包括需求识别、信息搜索、评估选择、购买决策和购后行为五个阶段。每个阶段都受到不同因素的影响。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影响因素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影响消费者购买决策的因素包括个人因素（如年龄、性别、职业等）、心理因素（如动机、感知、态度等）、社会因素（如文化、家庭、社会阶层等）以及情境因素（如购物环境、时间压力等）。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18" r="1251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购买决策过程及影响因素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数字化渠道的使用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随着互联网的普及，消费者越来越多地通过数字化渠道获取商品信息、比较价格、进行购买等。智慧园区应充分利用数字化手段，为消费者提供更加便捷、个性化的服务。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138" r="16138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社交媒体的影响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社交媒体在消费者行为中扮演着越来越重要的角色。消费者通过社交媒体获取商品推荐、分享购物体验、建立社交网络等。智慧园区可利用社交媒体平台与消费者进行互动，提高品牌知名度和用户黏性。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数据驱动的个性化服务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在数字化时代，消费者的数据足迹为商家提供了丰富的洞察。通过分析消费者的购物历史、浏览行为等数据，智慧园区可实现个性化推荐和服务，提升消费者满意度和忠诚度。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数字化时代消费者行为变化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数字化零售技术及应用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55" r="1255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电子商务平台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为智慧园区内的商家和消费者提供在线交易、商品展示、订单管理等功能的综合性平台，支持PC端、移动端等多终端访问。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移动支付技术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通过手机、平板等移动设备实现支付功能的技术，包括扫码支付、NFC支付等，为智慧园区内的消费者提供便捷、快速的支付体验。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电子商务平台与移动支付技术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90" r="325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481" r="3248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对智慧园区内消费者的购物行为、消费习惯等数据进行收集、整理、分析，挖掘潜在商业价值的过程。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大数据分析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基于大数据分析的结果，针对不同消费者群体制定个性化的营销策略，提高营销效果和销售额。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精准营销策略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大数据分析与精准营销策略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https://d.book118.com/018060006113006030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2024-09-07T07:05:03.148</cp:lastPrinted>
  <dcterms:created xsi:type="dcterms:W3CDTF">2024-09-06T23:05:03Z</dcterms:created>
  <dcterms:modified xsi:type="dcterms:W3CDTF">2024-09-06T23:05:05Z</dcterms:modified>
</cp:coreProperties>
</file>