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116CA-3A9E-4ED0-92EB-589B8DF4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EEB50-316D-46DE-A5A4-3C20EE56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8D85-7074-4DAF-A87E-1C101770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01E8E-BC89-49BC-8B21-23681C77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5719F-4C79-4BF9-9C34-36A3576D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E5AB0-3E65-4A4A-9A64-C599D7D1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A3BA8-58AA-4801-853C-8A2C9330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9E1A7-E63E-4AA7-AC90-9C07C5E1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F64C2-9909-4587-82C6-080D69D1C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142A0-31DB-4BA6-9905-B425A41C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5022E-315D-4DBF-9ADD-8529CEAD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012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医疗仪器原理基础讲座视频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常见医疗仪器介绍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医疗仪器的性能指标与评价标准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医疗仪器的使用与维护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医疗仪器是指用于预防、诊断、治疗、缓解人类疾病、损伤或残疾的设备、器具、器材、材料或其他物品。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根据使用目的和方式，医疗仪器可分为诊断仪器、治疗仪器、辅助仪器等。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古代医疗仪器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近代医疗仪器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现代医疗仪器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如针灸针、拔罐器等，以自然疗法和物理疗法为主。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如显微镜、听诊器、血压计等，以观测和测量生理参数为主。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如CT、MRI、超声等，以高科技手段进行诊断和治疗。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诊断领域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康复领域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医疗仪器的应用领域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如医学影像设备（X光机、CT机、MRI机等）、检验分析设备（生化分析仪、血液分析仪等）。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如理疗设备、康复训练设备等。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如手术器械、激光治疗仪、高压氧舱等。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如健康监测设备、按摩器等。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介绍心电图、脑电图等生物电信号的检测原理和方法。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生物电信号检测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生物力学信号检测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医学信号处理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阐述血压、呼吸等生物力学信号的检测技术和应用。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讲解信号滤波、放大、数字化等处理技术在医学中的应用。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医学信号的检测与处理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介绍X射线的产生、探测和成像原理，以及其在医学诊断中的应用。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X射线成像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阐述超声波的产生、传播和接收原理，以及超声成像技术在医学中的应用。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超声成像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讲解核磁共振原理、信号采集和图像重建等技术，以及其在医学诊断中的应用。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核磁共振成像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医学成像技术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介绍电刺激治疗的原理、方法和应用，如心脏起搏器、神经刺激等。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阐述激光的产生、特性和治疗原理，以及其在医学中的应用。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讲解放射线的产生、剂量计算和治疗原理，以及其在肿瘤治疗中的应用。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医学治疗技术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常见医疗仪器介绍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诊断类医疗仪器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医学影像设备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包括X射线机、CT扫描仪、MRI扫描仪等，用于获取人体内部结构的影像信息，帮助医生进行疾病诊断。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生理信号检测设备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如心电图机、脑电图机、血压计等，用于检测和记录人体生理信号，为医生提供病情分析和诊断依据。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实验室诊断设备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包括全自动生化分析仪、血液分析仪、尿液分析仪等，用于对人体样本进行生物化学分析，辅助医生进行疾病诊断。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利用激光的高能量、高单色性等特点，对病变组织进行照射，达到治疗目的。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如直线加速器、伽马刀等，用于治疗肿瘤等疾病，通过高能射线破坏病变组织。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高频治疗设备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如微波治疗仪、短波治疗仪等，利用高频电磁波产生的热效应和非热效应，对人体组织进行治疗。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治疗类医疗仪器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https://d.book118.com/018060126056006040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2024-09-18T21:08:33.080</cp:lastPrinted>
  <dcterms:created xsi:type="dcterms:W3CDTF">2024-09-18T13:08:33Z</dcterms:created>
  <dcterms:modified xsi:type="dcterms:W3CDTF">2024-09-18T13:08:35Z</dcterms:modified>
</cp:coreProperties>
</file>