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372B7-BEA6-4C61-BD07-0D05169AD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5F96F-6897-4EA5-A8B6-A934B419D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1ABCA-B3F5-4D27-B91B-ACC9FE39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D08FD-873D-4CB2-AD52-F16E65AC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548C35-C48C-4DFE-BDFF-46E1E1E82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7AB765-C9B8-4C84-871D-07D00CB7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4F17F-2EB8-455B-8E30-92797EB7D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EE40A-D116-4D1E-9AE7-5F01DA8B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93C84-B25D-4606-ADDC-5173AF91E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68320-6570-4CC4-A736-2D7B1D81B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78C98-E6A2-4C20-AB91-F96F8C4F3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1014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健康教育不足鱼骨图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鱼骨图分析法介绍</a:t>
            </a:r>
          </a:p>
          <a:p>
            <a:r>
              <a:t>健康教育不足原因分析</a:t>
            </a:r>
          </a:p>
          <a:p>
            <a:r>
              <a:t>健康教育不足影响分析</a:t>
            </a:r>
          </a:p>
          <a:p>
            <a:r>
              <a:t>健康教育改进措施探讨</a:t>
            </a:r>
          </a:p>
          <a:p>
            <a: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促进社会和谐与发展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通过健康教育，提高公众健康素质，促进社会和谐与发展，实现“健康中国”战略目标。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提高公众健康意识和技能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通过健康教育，使公众了解健康知识，掌握健康技能，提高自我保健能力。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预防和控制疾病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通过健康教育，引导公众养成健康的生活方式和行为习惯，预防和控制疾病的发生和传播。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健康教育不足现状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健康教育师资力量不足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目前，我国健康教育师资力量严重不足，难以满足日益增长的健康教育需求。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健康教育内容和方法单一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当前，健康教育内容和方法相对单一，缺乏针对性和实效性，难以满足不同人群的健康需求。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健康教育评价体系不完善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目前，我国尚未建立起完善的健康教育评价体系，难以对健康教育效果进行科学、客观的评价。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健康教育资源分配不均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在我国，城乡之间、地区之间健康教育资源分配不均，一些地区和人群难以获得优质的健康教育资源和服务。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鱼骨图分析法介绍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鱼骨图是一种发现问题“根本原因”的分析方法，也被称为因果图或石川图。它通过图形化的方式，将问题或现象与其潜在原因之间的关系清晰地表达出来。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鱼骨图能够帮助团队或个人系统地分析问题，找出问题的根本原因，从而有针对性地制定解决方案。同时，它也有助于提高团队成员对问题的认识和理解，促进团队间的沟通和协作。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鱼骨图定义及作用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首先，要明确需要分析的问题或现象，并将其写在鱼骨的头部。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接着，从人、机、料、法、环等多个方面出发，分析可能导致问题发生的原因，并将这些原因分类整理，写在鱼骨的各个分支上。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在分析了各种原因后，需要进一步分析，找出导致问题发生的根本原因，并在鱼骨图上标注出来。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针对找出的根本原因，制定相应的解决措施或改进方案，并写在鱼骨图的相应位置。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在实施了解决措施后，需要对措施的效果进行评估，确保问题得到了有效解决。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分析原因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制定措施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评估效果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确定根本原因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鱼骨图绘制步骤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健康教育不足原因分析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1616" r="3161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缺乏专业的健康教育师资力量，导致教育质量下降。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教育经费不足，无法提供足够的教育资源和设施。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地区间教育资源分配不均，部分地区健康教育资源严重匮乏。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教育资源匮乏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教育方式单一，缺乏互动和实践性，难以引起学生兴趣。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忽视学生的个体差异和需求，采用一刀切的教育方式。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缺乏对学生学习效果的评估和反馈，无法及时调整教育方法。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3" r="1672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教育方法不当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忽视健康教育与现实生活的联系，导致教育内容空洞无物。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教育内容更新缓慢，无法跟上时代的发展和健康领域的新知识。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缺乏针对不同年龄段和人群的健康教育内容，无法满足多样化需求。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教育内容陈旧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教育者缺乏专业知识和实践经验，难以提供高质量的健康教育。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教育者自身对健康教育的重视程度不够，缺乏教学热情和投入。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教育者之间缺乏交流和合作，无法形成教育合力。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08" r="170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1613" b="1161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教育者素质不高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健康教育不足影响分析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https://d.book118.com/018061014013006033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2024-09-10T20:54:56.694</cp:lastPrinted>
  <dcterms:created xsi:type="dcterms:W3CDTF">2024-09-10T12:54:56Z</dcterms:created>
  <dcterms:modified xsi:type="dcterms:W3CDTF">2024-09-10T12:54:58Z</dcterms:modified>
</cp:coreProperties>
</file>