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7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EDF3E-F5C0-4F97-805C-801BDC3FE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6C93A-5D5F-4E85-9058-D65D68EDB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37A76-9CAF-4EBF-932F-2A22F5865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4A71C4-F569-48BA-BED3-56239B115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A28195-C597-4164-A34D-ED2A92FBF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60A305-43C2-4507-93F0-64CF4D8BF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365BD9-D36D-4566-BC70-1CE4BA100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C8839-7DC5-41A5-8558-3732DE299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BC01A2-F150-4A6F-9814-4BF085840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E3D59-7A9F-453C-BDF7-F2FBC9582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1AC55-E601-4CB2-8344-EA3ABD66F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769" r:id="rId2"/>
    <p:sldLayoutId id="2147500770" r:id="rId3"/>
    <p:sldLayoutId id="2147500771" r:id="rId4"/>
    <p:sldLayoutId id="2147500772" r:id="rId5"/>
    <p:sldLayoutId id="2147500773" r:id="rId6"/>
    <p:sldLayoutId id="2147500774" r:id="rId7"/>
    <p:sldLayoutId id="2147500775" r:id="rId8"/>
    <p:sldLayoutId id="2147500776" r:id="rId9"/>
    <p:sldLayoutId id="2147500777" r:id="rId10"/>
    <p:sldLayoutId id="214750077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61055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现场施工主管工作困难总结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现场施工主管面临的问题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解决现场施工主管工作困难的措施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提高现场施工主管工作效率的方法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应对突发事件的策略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现场施工主管面临的问题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人员管理难度大</a:t>
            </a:r>
            <a:endParaRPr lang="zh-CN" altLang="en-US"/>
          </a:p>
        </p:txBody>
      </p:sp>
      <p:sp>
        <p:nvSpPr>
          <p:cNvPr id="104884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5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人员流动性高，培训成本高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5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不同工种之间沟通协调困难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6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6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人员安全意识薄弱，易发生安全事故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6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人员工作效率低下，影响工程进度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施工进度难以把控</a:t>
            </a:r>
            <a:endParaRPr lang="zh-CN" altLang="en-US"/>
          </a:p>
        </p:txBody>
      </p:sp>
      <p:sp>
        <p:nvSpPr>
          <p:cNvPr id="104890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施工计划不合理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施工队伍能力不足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施工现场管理不严格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自然因素影响施工进度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施工质量不稳定</a:t>
            </a:r>
            <a:endParaRPr lang="zh-CN" altLang="en-US"/>
          </a:p>
        </p:txBody>
      </p:sp>
      <p:sp>
        <p:nvSpPr>
          <p:cNvPr id="104896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施工材料质量不达标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施工人员技术水平参差不齐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施工过程监管不严格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施工环境影响施工质量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施工现场安全风险高</a:t>
            </a:r>
            <a:endParaRPr lang="zh-CN" altLang="en-US"/>
          </a:p>
        </p:txBody>
      </p:sp>
      <p:sp>
        <p:nvSpPr>
          <p:cNvPr id="104902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应急预案不够完善，应对突发事件能力不足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安全管理制度不完善，执行力度不够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施工现场环境复杂，存在安全隐患多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4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工人安全意识薄弱，违规操作时有发生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解决现场施工主管工作困难的措施</a:t>
            </a:r>
            <a:endParaRPr lang="zh-CN" altLang="en-US"/>
          </a:p>
        </p:txBody>
      </p:sp>
      <p:sp>
        <p:nvSpPr>
          <p:cNvPr id="104908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加强人员培训和管理</a:t>
            </a:r>
            <a:endParaRPr lang="zh-CN" altLang="en-US"/>
          </a:p>
        </p:txBody>
      </p:sp>
      <p:sp>
        <p:nvSpPr>
          <p:cNvPr id="104910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定期组织培训，提高员工技能水平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建立完善的奖惩制度，激励员工积极工作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加强团队建设，提高团队协作能力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建立有效的沟通机制，及时解决工作中出现的问题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制定详细的施工计划和进度表</a:t>
            </a:r>
            <a:endParaRPr lang="zh-CN" altLang="en-US"/>
          </a:p>
        </p:txBody>
      </p:sp>
      <p:sp>
        <p:nvSpPr>
          <p:cNvPr id="104916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制定合理的进度表，确保工程按期完成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明确施工目标和任务，细化工作流程和分工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充分考虑各种因素，包括人员、材料、设备、天气等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及时调整计划和进度，应对突发情况和变化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严格把控施工质量和验收标准</a:t>
            </a:r>
            <a:endParaRPr lang="zh-CN" altLang="en-US"/>
          </a:p>
        </p:txBody>
      </p:sp>
      <p:sp>
        <p:nvSpPr>
          <p:cNvPr id="104923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3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制定详细的施工计划和验收标准，确保每个环节都有明确的规范和要求。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加强施工现场的监督和检查，及时发现和解决施工质量问题。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定期进行质量评估和验收，确保每个阶段的工作都符合标准。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建立奖惩机制，对施工质量好的团队或个人给予奖励，对质量差的进行惩罚。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强化施工现场安全管理和监督</a:t>
            </a:r>
            <a:endParaRPr lang="zh-CN" altLang="en-US"/>
          </a:p>
        </p:txBody>
      </p:sp>
      <p:sp>
        <p:nvSpPr>
          <p:cNvPr id="104929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制定严格的安全管理制度和操作规程，确保施工现场人员遵守规定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加强安全培训和教育，提高施工现场人员的安全意识和技能水平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定期进行安全检查和隐患排查，及时发现和整改安全隐患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实施安全责任制和奖惩制度，落实各级管理人员和操作人员的安全责任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提高现场施工主管工作效率的方法</a:t>
            </a:r>
            <a:endParaRPr lang="zh-CN" altLang="en-US"/>
          </a:p>
        </p:txBody>
      </p:sp>
      <p:sp>
        <p:nvSpPr>
          <p:cNvPr id="104934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https://d.book118.com/018061055102006031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Office Theme</vt:lpstr>
      <vt:lpstr>现场施工主管工作困难总结</vt:lpstr>
      <vt:lpstr>目录</vt:lpstr>
      <vt:lpstr>现场施工主管面临的问题</vt:lpstr>
      <vt:lpstr>人员管理难度大</vt:lpstr>
      <vt:lpstr>施工进度难以把控</vt:lpstr>
      <vt:lpstr>施工质量不稳定</vt:lpstr>
      <vt:lpstr>施工现场安全风险高</vt:lpstr>
      <vt:lpstr>解决现场施工主管工作困难的措施</vt:lpstr>
      <vt:lpstr>加强人员培训和管理</vt:lpstr>
      <vt:lpstr>制定详细的施工计划和进度表</vt:lpstr>
      <vt:lpstr>严格把控施工质量和验收标准</vt:lpstr>
      <vt:lpstr>强化施工现场安全管理和监督</vt:lpstr>
      <vt:lpstr>提高现场施工主管工作效率的方法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2024-09-08T15:26:25.553</cp:lastPrinted>
  <dcterms:created xsi:type="dcterms:W3CDTF">2024-09-08T07:26:25Z</dcterms:created>
  <dcterms:modified xsi:type="dcterms:W3CDTF">2024-09-08T07:26:27Z</dcterms:modified>
</cp:coreProperties>
</file>