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5C3FC-C4C8-41EC-A362-444D5514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85021-486E-4D6B-BE96-5C768B55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27EDB-8045-4A8D-B176-466AAFAF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E05E7-CB2F-45A5-A655-5DD9999A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283AD-D12B-468D-81B3-713DBD5F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99D9B-F28C-45D6-9061-0C4E6091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4F814-82B3-490F-B33F-FEED025D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50290-4953-426A-A0FF-ADD05DDF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50931-6ABF-4557-87A2-2B95DB65F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8468E-ABCB-4AC1-9697-50A55AD5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1B4ED-1153-4C04-AA46-36DAA1BC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2041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离婚协议书的签署程序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离婚协议书内容编写要点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签署过程中注意事项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签署后变更与解除流程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其主要作用是为了明确双方离婚后的权利义务，避免后续产生不必要的纠纷。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离婚协议书是夫妻双方自愿离婚并对财产分割、子女抚养等问题达成协议时，所签署的一种法律文件。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法律效力与约束性说明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离婚协议书经双方签字盖章后，即具有法律效力，对双方当事人均具有法律约束力。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任何一方不得擅自变更或解除协议书内容，否则将承担相应的法律责任。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包括房产、车辆、存款、股票等财产的归属问题，应明确约定并避免产生歧义。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在协议中明确约定争议解决方式，如协商、调解、仲裁或诉讼等。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包括子女的抚养权、抚养费、探望权等问题的约定，应充分考虑子女的利益并达成一致意见。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如有共同债务，应明确约定债务的承担方式及偿还责任。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如一方违反协议约定，应承担相应的违约责任，包括赔偿损失等。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常见争议点及解决方式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在沟通过程中，双方应理性对待，避免情绪化行为，以免影响协商进程。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如有必要，可邀请亲友或专业人士协助沟通，促进双方达成共识。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双方应充分沟通，明确表达各自的离婚意愿，确保双方对离婚的决定达成一致。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双方沟通协商，确定离婚意愿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双方应全面收集与离婚相关的证据材料，包括财产清单、债务凭证、子女抚养情况等。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财产清单应详细列明夫妻共同财产的种类、数量、价值等信息，以便在协议中进行合理分配。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对于有争议的证据材料，双方可共同委托第三方机构进行评估或鉴定。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收集相关证据材料，如财产清单等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选择合适律师或法律服务机构进行咨询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在签署离婚协议书前，建议双方选择合适的律师或法律服务机构进行咨询。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律师或法律服务机构可为双方提供专业的法律意见和指导，协助双方了解离婚协议书的法律效力和注意事项。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通过咨询，双方可进一步明确各自的权利和义务，确保离婚协议书的合法性和有效性。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离婚协议书内容编写要点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明确离婚后子女将由哪一方抚养，或双方共同抚养。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确定子女抚养权归属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列明抚养费的数额、支付周期、支付方式等细节。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规定抚养费支付方式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明确教育、医疗等额外费用的分担比例和方式。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教育、医疗等费用分担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确保非抚养方享有合理的探视权和监护权，规定行使方式和时间。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探视权和监护权行使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子女抚养问题安排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列出共同财产清单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确定财产分割方案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处理共同债务问题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约定财产交割时间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财产分割及债务处理方案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详细列出夫妻双方的共同财产，包括房产、车辆、存款等。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根据双方协商或法律规定，明确各项财产的分割比例和方式。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明确共同债务的承担方式，避免离婚后产生纠纷。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规定财产交割的具体时间和方式，确保双方按时履行。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明确非抚养方享有探视权的具体时间和方式，确保双方共同遵守。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保障探视权行使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规定赡养义务内容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约定赡养费支付方式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处理探视权和赡养义务纠纷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针对需要赡养的老人或子女，明确双方的赡养义务和责任。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如有需要支付赡养费的情况，应明确支付数额、周期和方式。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约定纠纷解决方式，如协商、调解或诉讼等。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探视权和赡养义务约定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https://d.book118.com/018062041101006040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2024-09-19T03:49:24.088</cp:lastPrinted>
  <dcterms:created xsi:type="dcterms:W3CDTF">2024-09-18T19:49:24Z</dcterms:created>
  <dcterms:modified xsi:type="dcterms:W3CDTF">2024-09-18T19:49:26Z</dcterms:modified>
</cp:coreProperties>
</file>