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BEE10-9D9A-4820-920A-AA02B058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3DC21-F82E-4032-8064-3403F32B2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5E77F-6663-43E8-AF04-9ADFBABB3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5B76F-2F56-44AD-8DBF-F4BE9686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6F0C0-193C-42C6-AA14-82FC57CED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8F384-FDD9-4B69-9C68-05504A992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34107-0668-47D2-BC40-1FBD99AC9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453D8-EAC1-4264-843E-943E0D6F1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222E5-F0DB-4318-874A-2ED0A53C5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33674-85B4-4164-80B3-E86D8396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4971-C97C-4399-AB25-8C0F50B26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2137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微笑服务激发员工创新与协作力量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微笑服务在员工创新中作用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微笑服务在团队协作中作用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微笑服务不仅仅是表面的微笑，更是一种内心的情感表达，要求员工从内心关心顾客，提供优质的服务。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微笑服务是一种积极、友好的服务态度，通过微笑、热情、耐心的表现，向顾客传递温暖和关怀。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微笑服务能够让顾客感受到尊重和重视，提高顾客的满意度和忠诚度。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微笑服务是企业形象的重要组成部分，能够展现企业的专业、友好和亲和力。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优质的微笑服务能够吸引更多顾客，增加销售机会，提高企业的经济效益。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71" b="182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微笑服务与员工创新、协作关系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激发员工创新意识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微笑服务要求员工关注顾客需求，主动思考如何提供更好的服务，从而激发员工的创新意识和创造力。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微笑服务强调团队合作和协作精神，鼓励员工之间相互支持和帮助，形成良好的工作氛围和团队凝聚力。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提高员工工作积极性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微笑服务能够让员工感受到工作的价值和意义，增强员工的工作积极性和归属感。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微笑服务在员工创新中作用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建立开放、包容、鼓励尝试和容错的文化氛围，让员工敢于表达自己的想法和意见。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领导者以身作则，展示出对创新的热情和鼓励，激发员工的创新动力。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提供多样化的交流平台和机会，鼓励员工跨部门、跨层级合作，促进思想碰撞和创意产生。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营造创新氛围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通过微笑服务传递积极情绪，让员工保持愉悦和开放的心态，有利于产生创新思维。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鼓励员工关注客户需求和市场变化，从用户角度出发思考问题，发现创新点。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提供培训和学习资源，帮助员工拓展视野、更新知识，提高创新意识和能力。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鼓励员工参与项目实践，从实践中学习和积累经验，提升解决实际问题的能力。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定期组织创新竞赛、创意分享等活动，激发员工的创新热情，挖掘潜在的创新人才。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36" b="763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建立创新奖励机制，对优秀的创新成果给予认可和奖励，激励员工持续创新。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微笑服务在团队协作中作用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微笑服务能够传递友善与关怀的信息，使团队成员感受到彼此之间的温暖和支持，从而增强团队凝聚力。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传递友善与关怀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通过微笑服务，团队成员可以营造出一种积极、乐观的氛围，使大家更愿意共同面对挑战和解决问题。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微笑服务有助于提升团队士气，使团队成员更加自信、积极，从而提高整个团队的战斗力和创造力。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提升团队士气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通过微笑服务，团队成员可以建立起相互信任的关系，使彼此之间的沟通更加顺畅、高效。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打破沟通障碍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微笑服务可以打破团队成员之间的沟通障碍，使大家更愿意分享自己的想法和意见，促进信息的流通和共享。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微笑服务有助于提高团队成员之间的沟通效率，使大家能够更快地理解彼此的观点和需求，从而更好地协作。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833" r="3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https://d.book118.com/018062137135006036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2024-09-16T11:00:33.571</cp:lastPrinted>
  <dcterms:created xsi:type="dcterms:W3CDTF">2024-09-16T03:00:33Z</dcterms:created>
  <dcterms:modified xsi:type="dcterms:W3CDTF">2024-09-16T03:00:35Z</dcterms:modified>
</cp:coreProperties>
</file>