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A299-264A-419E-AD36-230CD230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CA869-3527-47F7-A0E9-4844D09B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FC083-F310-4777-9D7B-6A5D3B0D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1B069-74C4-40FA-9EA0-A146027C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6B1E0-1C2C-4B61-8CC0-D7D14ED25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2605F-8E54-4916-AAE0-4DC4BE28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B3A96-9EBA-4A29-B1CB-BBF93179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360DD-2DD5-4E9A-ABF4-4A5C22D8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2A173-33E0-4B7C-832B-3EADAA38C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32C5E-3518-4155-83C7-4122D071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EEC03-25E9-46C2-ADA4-3139AE28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3011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安全行车的常见误区如何避免交通事故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安全行车意识误区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安全行车操作误区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安全行车知识误区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如何避免交通事故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安全行车意识误区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17" r="32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8" r="308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安全行车是每个驾驶员的责任和义务，必须时刻保持警觉，重视行车安全。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安全行车是道路交通的基本要求，驾驶员应该时刻保持对道路状况的关注，遵守交通规则，确保自身和他人的安全。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忽视安全行车的重要性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高超的驾驶技术并不能代替遵守交通规则，驾驶员应始终保持谦逊和谨慎。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尽管一些驾驶员可能拥有丰富的驾驶经验和技巧，但这并不意味着他们可以忽视交通规则。遵守交通规则是确保行车安全的基础，任何时候都应该严格遵守。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认为自己驾驶技术高超，无需遵守交通规则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63" r="1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侥幸心理是导致交通事故的重要原因之一，驾驶员应时刻保持警惕，避免发生意外。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一些驾驶员可能存在侥幸心理，认为事故不会发生在自己身上，因此放松警惕。然而，这种心态是非常危险的，因为意外往往发生在最不经意的时候。驾驶员应该时刻保持警觉，做好应对突发情况的准备。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存在侥幸心理，认为事故不会发生在自己身上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安全行车操作误区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65" b="8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酒后驾车是严重的违法行为，不仅危害自身安全，也威胁到其他道路使用者的生命安全。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酒精会降低驾驶员的反应速度、判断力和协调能力，极易引发交通事故。我国法律明确规定，酒后驾车一旦被查实，将面临严厉的处罚。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疲劳驾驶会导致驾驶员注意力不集中，反应迟钝，增加交通事故的风险。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长时间连续驾驶或在身体疲劳的情况下驾车，都会使驾驶员的警觉性和反应能力下降。驾驶员应保证充足的休息，避免疲劳驾驶。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超速行驶会使车辆的制动距离延长，增加事故发生的概率和严重程度。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在高速公路、城市道路等不同场合，都有相应的速度限制。驾驶员应严格遵守限速规定，保持良好的车速，以确保行车安全。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不使用安全带会降低乘车人员的安全保障，在发生事故时可能导致严重伤害甚至死亡。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安全带是汽车中最重要的安全配置之一，它可以在车辆发生碰撞时有效地保护乘员。驾驶员和乘客都应养成上车后立即系好安全带的良好习惯。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不使用安全带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安全行车知识误区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https://d.book118.com/018063011125006026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2024-09-04T07:47:04.985</cp:lastPrinted>
  <dcterms:created xsi:type="dcterms:W3CDTF">2024-09-03T23:47:05Z</dcterms:created>
  <dcterms:modified xsi:type="dcterms:W3CDTF">2024-09-03T23:47:07Z</dcterms:modified>
</cp:coreProperties>
</file>