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CCAD5E-D8F5-40EA-85F0-691B406210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AFB55C-4CA5-472E-A541-F13878EF4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5CB4D2-9CF6-4AB0-B817-301C9BAC8B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4A8302-348D-4938-A2D7-9DF85AAE7C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CEEF8A-3633-493C-9842-7A5CCA3DE2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9F568E-ED1C-4A51-B1E6-494BACE6E8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474010-0A99-4A50-97B1-7EE9FDFD52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024A48-A6C1-42F4-868B-371B1DAFA7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97A71B-BBF3-40A7-AACC-E0C1B680B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838960-956D-4735-9E83-8C31EF2D9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F1DC72-4647-486B-A996-F4F7C1985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8063057137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中心静脉血氧饱和度监测在ICU中的实际操作与困难探索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中心静脉血氧饱和度监测基本原理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ICU中实际操作流程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困难探索与解决方案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临床应用效果评价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ICU中病情危重患者多，需要及时、准确地评估病情。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7458" r="17458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中心静脉血氧饱和度（ScvO2）是评估全身氧供需平衡的重要指标。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ScvO2监测可帮助医生及时发现患者组织缺氧，指导治疗。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76302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260531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78017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1021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研究目的：探讨中心静脉血氧饱和度监测在ICU中的实际操作与困难。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318541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02770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502382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02110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研究内容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060781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757202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0243446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56542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分析ScvO2监测的原理和方法。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76302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260531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758967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021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总结ScvO2监测在ICU中的应用经验。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318541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002770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6501206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02110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探讨ScvO2监测过程中可能遇到的困难及解决方案。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8060781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10757202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0243446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256542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评估ScvO2监测对ICU患者治疗的影响。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中心静脉血氧饱和度监测基本原理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中心静脉血氧饱和度定义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它反映了全身氧供和氧耗之间的平衡状态，是评估危重病人氧合情况的重要指标。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中心静脉血氧饱和度（ScvO2）是指血液从心脏泵出，经过体循环后回到右心房和胸腔内大静脉时的血氧饱和度。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通过中心静脉导管采集血液样本，利用血气分析仪测定血氧分压，再换算成血氧饱和度。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在ICU中，通常通过颈内静脉或锁骨下静脉穿刺置入中心静脉导管，连接压力传感器和血氧饱和度监测仪，连续监测ScvO2变化。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监测原理及方法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ScvO2的正常值范围为65%-75%。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正常值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cvO2降低可能提示全身氧供不足或氧耗增加，常见于休克、心力衰竭、呼吸衰竭等危重病人。通过监测ScvO2变化，可以及时发现并处理这些异常情况，改善病人预后。同时，ScvO2也是评估治疗效果和调整治疗方案的重要参考指标之一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临床意义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正常值与临床意义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ICU中实际操作流程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681" r="3368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评估患者病情、凝血功能及配合程度，解释操作目的和注意事项，取得患者或家属同意。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患者准备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根据穿刺部位选择合适的体位，如平卧位、侧卧位或头低脚高位，确保患者舒适且便于操作。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体位选择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患者准备与体位选择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以穿刺点为中心，由内向外进行消毒，消毒范围直径至少15cm。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在消毒后的穿刺部位铺设无菌洞巾，确保操作区域无菌。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铺巾方法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穿刺部位消毒及铺巾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74" r="77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掌握正确的穿刺角度和深度，避免反复穿刺损伤血管。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严格遵守无菌操作原则，避免污染导管及血液；密切观察患者反应，及时处理并发症。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穿刺技巧及注意事项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穿刺技巧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导管固定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采用适当的固定方法，确保导管稳定不脱落，避免造成血管损伤。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护理要点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定期观察穿刺部位有无红肿、渗血等异常情况，保持局部清洁干燥；定期更换敷料和消毒穿刺部位，预防感染。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导管固定与护理要点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https://d.book118.com/018063057137006034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2024-09-13T13:07:10.161</cp:lastPrinted>
  <dcterms:created xsi:type="dcterms:W3CDTF">2024-09-13T05:07:10Z</dcterms:created>
  <dcterms:modified xsi:type="dcterms:W3CDTF">2024-09-13T05:07:11Z</dcterms:modified>
</cp:coreProperties>
</file>