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1BB8A-BBB4-4691-BFA6-AC0626007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F8A83-AE36-47D5-8434-12972F36C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06F70-2C9F-4647-82EE-DBD3987A7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427A2-15BB-4F91-B627-C5EB76BDF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939C83-BB8E-4DD1-B742-762D3A34D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12A62E-8959-4B97-9A86-8A761FB54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EA7907-990D-470E-8E62-152D5A27C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9C4858-4A0E-4CE3-A8EF-49820520D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F1B50-BEE9-48D7-9A2B-91B7236B6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FAEF8-56DD-4580-AD65-3FA350914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BEDE0-99BE-40BD-8973-93A89047E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64001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语音发音教学设计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语音发音教学概述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发音技巧训练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情景模拟与实战演练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评估反馈与持续改进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拓展资源推荐及分享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语音发音教学概述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15" b="19815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48" b="1804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语音发音重要性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语音发音是语言交流的基础，准确的语音发音有助于提高语言交流的准确性和流畅性，同时也有助于提高学习者的听力和口语能力。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语音发音定义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语音发音是指通过口腔、鼻腔等发音器官的运动和调节，发出符合语言规范的语音。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语音发音定义与重要性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通过语音发音教学，使学习者掌握正确的语音发音方法和技巧，能够准确、自然地发出符合语言规范的语音。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要求教师在教学过程中注重语音发音的实践性和应用性，结合具体的语言材料和语境进行教学，同时注重学习者的个体差异和反馈，及时调整教学策略。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教学目标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教学要求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语音发音教学的内容包括音标、音节、重音、语调等基础知识，以及具体的发音方法和技巧。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发音教学应采用多种教学方法，如示范法、模仿法、对比法、练习法等，以激发学习者的学习兴趣和积极性，提高教学效果。同时，还应注重现代教学技术的应用，如多媒体教学、网络教学等，为学习者提供更加便捷、高效的学习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语音基础知识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6500" r="365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音标是记录音素的符号，是音素的标写符号。英语音标中有20个元音，28个辅音，共48个。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国际音标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国际音标是国际语音协会在1888年制定的一套国际通用的语音符号，用来标注国际各种语言的发音，很多语言学家把国际音标做局部修改以标记他们所研究的语言，所以国际音标也有很多种。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音标与国际音标关系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英语音标中的大多数音素与国际音标是一致的，但也有一些细微的差别。学习音标有助于掌握国际音标，进而准确发音。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音标与国际音标简介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音是发音时气流在口腔中不受阻碍而发出的音。根据发音时舌头和嘴唇的位置，元音可以分为前元音、中元音和后元音。前元音发音时舌位最高，口型自然；中元音发音时舌位居中，口型扁平；后元音发音时舌位最低，口型张开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音是发音时气流在口腔中受到阻碍而发出的音。根据发音方式的不同，辅音可以分为清辅音和浊辅音。清辅音发音时声带不振动，声音清脆；浊辅音发音时声带振动，声音浑厚。此外，辅音还可以根据发音位置的不同分为爆破音、摩擦音、破擦音、鼻音、舌侧音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元音与辅音分类及特点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音节划分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节是语音的基本单位，由一个或几个音素组成。在英语中，一个单词可以划分为一个或多个音节。音节的划分有助于掌握单词的发音和拼写。一般来说，元音是音节的核心，一个元音可以构成一个音节，而辅音则起到分隔音节的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重音规则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英语中，重音是指在一个多音节的单词中，某个音节发音时所用的力气比其他音节大，听起来比较响亮。重音的位置不同，单词的意思和词性也可能会发生变化。一般来说，重音落在单词的最后一个音节上，但也有一些特殊情况需要特别注意。掌握重音规则有助于更好地理解和运用英语语音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音节划分与重音规则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发音技巧训练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唇舌操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通过一系列的唇舌运动，锻炼口腔肌肉的灵活性和协调性，为准确发音打下基础。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咀嚼练习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利用咀嚼动作来锻炼口腔肌肉，特别是针对发音时需要用到的肌肉群进行训练。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吹气练习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通过吹气、吹泡泡等游戏化的方式，训练学生的呼吸和口腔肌肉控制能力。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口腔肌肉训练法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827" b="2182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听力训练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先让学生听标准发音的音频或视频，培养学生的听音能力和音感。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模仿练习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引导学生模仿标准发音，注意口型、舌位、音高等发音要素。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跟读练习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在模仿的基础上，让学生进行跟读练习，逐步熟悉并掌握正确的发音方法。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模仿与跟读练习方法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https://d.book118.com/018064001030006035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2024-09-13T22:01:09.343</cp:lastPrinted>
  <dcterms:created xsi:type="dcterms:W3CDTF">2024-09-13T14:01:09Z</dcterms:created>
  <dcterms:modified xsi:type="dcterms:W3CDTF">2024-09-13T14:01:11Z</dcterms:modified>
</cp:coreProperties>
</file>