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92869-7866-45C6-8120-9365C2065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89823-D2B4-4F0F-84D2-FD40EF119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1D0F1-9DE8-46BD-8ECD-76E3ED784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E366B-87FF-4806-AA73-86202399B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2F9B9E-764B-466B-B1C3-18A7D2C33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99E0B-E6C2-4EEF-B92A-7BA49D686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3B1AA2-1B2D-4317-BD6B-8F6CC8972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A023A-45CB-40CF-BA1B-8FA06E82C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EA412-9D9F-498A-B1BF-87F29A6CD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25242-920F-4ACE-A17E-388FE6355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9D97E-41E1-4DCA-AA83-DD04967B6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64046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养血补肾丸市场动态竞争态势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养血补肾丸行业竞争格局
 养血补肾丸市场需求现状
 养血补肾丸产品研发进展
 养血补肾丸行业集中度分析
 养血补肾丸品牌发展策略
 养血补肾丸市场营销策略
 养血补肾丸行业发展前景预测
 养血补肾丸行业政策法规分析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养血补肾丸行业竞争格局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养血补肾丸市场动态竞争态势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养血补肾丸行业竞争格局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市场集中度高，头部企业优势明显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行业内头部企业市场占有率高，竞争格局相对集中。</a:t>
            </a:r>
          </a:p>
          <a:p>
            <a:r>
              <a:t>2. 头部企业拥有较强的品牌影响力，产品质量和口碑较好，在市场上具有较强的竞争优势。</a:t>
            </a:r>
          </a:p>
          <a:p>
            <a:r>
              <a:t>3. 头部企业具备较强的研发实力，能够不断推出新产品，满足市场的需求，保持市场竞争力。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产品同质化严重，价格竞争激烈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养血补肾丸产品同质化现象严重，各企业的产品功效和成分相似，导致市场竞争激烈。</a:t>
            </a:r>
          </a:p>
          <a:p>
            <a:r>
              <a:t>2. 企业为了争夺市场份额，往往采取价格战的方式来竞争，导致产品价格不断下降，利润空间缩小。</a:t>
            </a:r>
          </a:p>
          <a:p>
            <a:r>
              <a:t>3. 价格竞争导致企业利润空间缩小，不利于行业的可持续发展，也使得企业缺乏资金投入研发和创新。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养血补肾丸行业竞争格局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监管政策趋严，行业面临挑战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近年来，国家对药品行业监管政策趋于严格。药品的注册、生产、流通等环节监管更加严格，提高了企业生产和经营的门槛。</a:t>
            </a:r>
          </a:p>
          <a:p>
            <a:r>
              <a:t>2. 国家对中药产品的监管也趋于严格，要求中药企业必须按照国家标准生产中药产品，提高了产品质量要求。</a:t>
            </a:r>
          </a:p>
          <a:p>
            <a:r>
              <a:t>3. 监管政策的趋严，对养血补肾丸行业造成了挑战，使得企业面临着更大的合规风险和运营成本，也增加了市场的不确定性。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新产品研发是企业竞争力的关键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新产品研发是企业保持市场竞争力的关键。企业需要不断推出新产品满足市场的需求，才能保持市场份额和竞争优势。</a:t>
            </a:r>
          </a:p>
          <a:p>
            <a:r>
              <a:t>2. 新产品研发需要投入大量的人力、物力和财力，对企业来说是一个巨大的挑战。</a:t>
            </a:r>
          </a:p>
          <a:p>
            <a:r>
              <a:t>3. 企业需要建立完善的新产品研发体系，才能不断推出新产品，满足市场的需求，保持市场竞争力。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养血补肾丸行业竞争格局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线上销售渠道快速发展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近年来，随着互联网的快速发展，线上销售渠道成为养血补肾丸行业的重要销售渠道。</a:t>
            </a:r>
          </a:p>
          <a:p>
            <a:r>
              <a:t>2. 线上销售渠道的快速发展，为企业提供了新的销售渠道，拓宽了销售范围，降低了销售成本。</a:t>
            </a:r>
          </a:p>
          <a:p>
            <a:r>
              <a:t>3. 企业需要重视线上销售渠道的发展，并积极采取措施，加强线上营销和推广，扩大线上销售额。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行业未来发展趋势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养血补肾丸行业未来将呈现稳步增长的趋势。随着人们对健康的关注度越来越高，对养血补肾丸的需求也将不断增加。</a:t>
            </a:r>
          </a:p>
          <a:p>
            <a:r>
              <a:t>2. 行业竞争格局将进一步集中，头部企业将进一步扩大市场份额。</a:t>
            </a:r>
          </a:p>
          <a:p>
            <a:r>
              <a:t>3. 新产品研发是企业竞争力的关键，企业需要不断推出新产品满足市场的需求，才能保持市场竞争力。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养血补肾丸市场需求现状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养血补肾丸市场动态竞争态势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养血补肾丸市场需求现状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市场需求稳步增长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养血补肾丸作为一种传统中药，具有补气血、益肾阳的功效，在治疗多种疾病方面具有良好的疗效。近年来，随着人们健康意识的提高和中医药的不断发展，养血补肾丸市场需求稳步增长。</a:t>
            </a:r>
          </a:p>
          <a:p>
            <a:r>
              <a:t>2. 养血补肾丸的市场需求主要集中在老年人、女性和亚健康人群身上。由于老年人身体机能减退，肾气虚弱，容易出现气血不足、腰膝酸痛等症状，养血补肾丸能够有效改善这些症状，因此受到老年人的青睐。女性在月经期、产后、更年期等时期，也容易出现气血不足、肾虚的症状，养血补肾丸能够起到补气血、调理月经、改善更年期症状的作用，因此也受到女性的欢迎。亚健康人群由于长期处于亚健康状态，身体免疫力下降，容易出现疲劳、乏力、失眠等症状，养血补肾丸能够有效改善这些症状，因此也受到亚健康人群的欢迎。</a:t>
            </a:r>
          </a:p>
          <a:p>
            <a:r>
              <a:t>3. 养血补肾丸市场需求的增长，也与中医药文化的复兴和普及有关。近年来，随着中医药文化越来越受到重视，人们对中医药的认可度越来越高，养血补肾丸作为一种传统中药，也因此受到更多人的青睐。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养血补肾丸市场需求现状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市场潜力巨大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养血补肾丸市场潜力巨大，主要体现在以下几个方面：首先，养血补肾丸具有悠久的历史和良好的口碑，在中医药领域具有较高的知名度和认可度。其次，养血补肾丸的功效广泛，可以用于治疗多种疾病，具有很强的市场适应性。第三，养血补肾丸的安全性高，副作用小，适合长期服用。第四，养血补肾丸的价格相对低廉，具有很强的性价比。</a:t>
            </a:r>
          </a:p>
          <a:p>
            <a:r>
              <a:t>2. 养血补肾丸市场潜力的另一个重要体现，是其在海外市场的广阔前景。近年来，随着中国经济的快速发展和中医药文化的不断传播，养血补肾丸在海外市场越来越受到欢迎。尤其是东南亚、欧美、非洲等地区，对养血补肾丸的需求量很大。</a:t>
            </a:r>
          </a:p>
          <a:p>
            <a:r>
              <a:t>3. 养血补肾丸市场潜力的持续释放，也离不开政府的大力支持。近年来，国家出台了一系列政策措施支持中医药发展，这为养血补肾丸市场的快速发展提供了有利的政策环境。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养血补肾丸产品研发进展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养血补肾丸市场动态竞争态势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养血补肾丸产品研发进展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挖掘传统中医药典籍，筛选具有补肾养血功效的本草，并将其有效成分进行现代药理学分析，为配方优化奠定基础。</a:t>
            </a:r>
          </a:p>
          <a:p>
            <a:r>
              <a:t>2. 利用现代药理学技术，对传统配方中的有效成分进行定性与定量分析，并评估其药效，为配方优化提供科学依据。</a:t>
            </a:r>
          </a:p>
          <a:p>
            <a:r>
              <a:t>3. 基于传统中医药理论与现代药理学研究成果，优化配方比例，提高药效，降低毒副作用，为养血补肾丸产品的研发提供创新方向。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基于人工智能技术的智能化生产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利用人工智能技术，建立智能化生产线，实现自动化生产，提高生产效率，降低生产成本。</a:t>
            </a:r>
          </a:p>
          <a:p>
            <a:r>
              <a:t>2. 利用人工智能技术，建立质量控制系统，实时监测生产过程中的关键参数，确保产品质量。</a:t>
            </a:r>
          </a:p>
          <a:p>
            <a:r>
              <a:t>3. 利用人工智能技术，建立智能仓储系统，实现自动出入库，优化库存管理，降低仓储成本。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基于传统中医药理论的配方优化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养血补肾丸产品研发进展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基于生物工程技术的创新提取工艺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利用生物工程技术，对养血补肾丸中有效成分的合成和提取进行优化，提高有效成分的产量和质量。</a:t>
            </a:r>
          </a:p>
          <a:p>
            <a:r>
              <a:t>2. 利用生物工程技术，开发绿色环保的提取工艺，减少污染，降低对环境的影响。</a:t>
            </a:r>
          </a:p>
          <a:p>
            <a:r>
              <a:t>3. 利用生物工程技术，开发高纯度和高活性的有效成分，为养血补肾丸产品的研发提供优质的原料。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基于现代药理学技术的药理评价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利用现代药理学技术，对养血补肾丸进行药理评价，包括药效学、毒理学、药代动力学等方面，为产品安全性与有效性提供科学依据。</a:t>
            </a:r>
          </a:p>
          <a:p>
            <a:r>
              <a:t>2. 利用现代药理学技术，开展养血补肾丸与其他同类产品的比较研究，为临床用药提供指导。</a:t>
            </a:r>
          </a:p>
          <a:p>
            <a:r>
              <a:t>3. 利用现代药理学技术，开展养血补肾丸与其他药物的相互作用研究，为临床合理用药提供指导。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养血补肾丸产品研发进展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基于临床研究的疗效验证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开展养血补肾丸的临床试验，评估其在治疗肾虚、贫血等疾病方面的疗效和安全性。</a:t>
            </a:r>
          </a:p>
          <a:p>
            <a:r>
              <a:t>2. 开展养血补肾丸与其他同类产品的临床比较试验，评估其相对疗效和安全性。</a:t>
            </a:r>
          </a:p>
          <a:p>
            <a:r>
              <a:t>3. 开展养血补肾丸与其他药物联合治疗的临床试验，评估其联合用药的疗效和安全性。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养血补肾丸行业集中度分析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养血补肾丸市场动态竞争态势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养血补肾丸行业集中度分析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养血补肾丸行业集中度分析overview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市场集中度高，少数头部企业占据较大市场份额</a:t>
            </a:r>
          </a:p>
          <a:p>
            <a:r>
              <a:t>2. 行业竞争格局相对稳定，但存在一定程度的市场份额变化 </a:t>
            </a:r>
          </a:p>
          <a:p>
            <a:r>
              <a:t>3. 行业集中度提升有利于龙头企业扩大市场份额和提高品牌知名度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头部企业市场份额情况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头部企业市场份额较高，行业集中度有所提升</a:t>
            </a:r>
          </a:p>
          <a:p>
            <a:r>
              <a:t>2. 头部企业品牌优势明显，产品质量和口碑较好</a:t>
            </a:r>
          </a:p>
          <a:p>
            <a:r>
              <a:t>3. 头部企业凭借规模经济优势，成本控制能力较强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养血补肾丸行业集中度分析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区域市场集中度差异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区域市场集中度存在差异，部分地区市场集中度较高</a:t>
            </a:r>
          </a:p>
          <a:p>
            <a:r>
              <a:t>2. 东部沿海地区市场集中度较高，经济发达地区市场竞争激烈</a:t>
            </a:r>
          </a:p>
          <a:p>
            <a:r>
              <a:t>3. 中西部地区市场集中度相对较低，市场发展空间较大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新进入者市场准入门槛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进入养血补肾丸行业门槛较高，需要具备一定的资金实力和技术实力</a:t>
            </a:r>
          </a:p>
          <a:p>
            <a:r>
              <a:t>2. 行业监管严格，新进入者需要获得相关资质和许可</a:t>
            </a:r>
          </a:p>
          <a:p>
            <a:r>
              <a:t>3. 品牌建立和市场开拓需要时间，新进入者需要克服一定的市场障碍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https://d.book118.com/018064046106006035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养血补肾丸行业竞争格局</vt:lpstr>
      <vt:lpstr> 养血补肾丸行业竞争格局</vt:lpstr>
      <vt:lpstr> 养血补肾丸行业竞争格局</vt:lpstr>
      <vt:lpstr> 养血补肾丸行业竞争格局</vt:lpstr>
      <vt:lpstr> 养血补肾丸市场需求现状</vt:lpstr>
      <vt:lpstr> 养血补肾丸市场需求现状</vt:lpstr>
      <vt:lpstr> 养血补肾丸市场需求现状</vt:lpstr>
      <vt:lpstr> 养血补肾丸产品研发进展</vt:lpstr>
      <vt:lpstr> 养血补肾丸产品研发进展</vt:lpstr>
      <vt:lpstr> 养血补肾丸产品研发进展</vt:lpstr>
      <vt:lpstr> 养血补肾丸产品研发进展</vt:lpstr>
      <vt:lpstr> 养血补肾丸行业集中度分析</vt:lpstr>
      <vt:lpstr> 养血补肾丸行业集中度分析</vt:lpstr>
      <vt:lpstr> 养血补肾丸行业集中度分析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2024-09-14T14:51:11.408</cp:lastPrinted>
  <dcterms:created xsi:type="dcterms:W3CDTF">2024-09-14T06:51:11Z</dcterms:created>
  <dcterms:modified xsi:type="dcterms:W3CDTF">2024-09-14T06:51:13Z</dcterms:modified>
</cp:coreProperties>
</file>