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BB3492-D9DE-4BBB-A684-E3194F5AC4F5}"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7BE878-53DD-46CC-A890-BC9EBAC4DCAA}"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p:nvPr>
        </p:nvSpPr>
        <p:spPr bwMode="auto">
          <a:noFill/>
          <a:ln>
            <a:solidFill>
              <a:srgbClr val="000000"/>
            </a:solidFill>
            <a:miter lim="800000"/>
          </a:ln>
        </p:spPr>
      </p:sp>
      <p:sp>
        <p:nvSpPr>
          <p:cNvPr id="59394" name="备注占位符 2"/>
          <p:cNvSpPr txBox="1">
            <a:spLocks noGrp="1"/>
          </p:cNvSpPr>
          <p:nvPr>
            <p:ph type="body" idx="1"/>
          </p:nvPr>
        </p:nvSpPr>
        <p:spPr bwMode="auto">
          <a:noFill/>
        </p:spPr>
        <p:txBody>
          <a:bodyPr wrap="square" numCol="1" anchor="t" anchorCtr="0" compatLnSpc="1"/>
          <a:lstStyle/>
          <a:p>
            <a:endParaRPr lang="zh-CN" altLang="en-US"/>
          </a:p>
        </p:txBody>
      </p:sp>
      <p:sp>
        <p:nvSpPr>
          <p:cNvPr id="4" name="灯片编号占位符 3"/>
          <p:cNvSpPr>
            <a:spLocks noGrp="1"/>
          </p:cNvSpPr>
          <p:nvPr>
            <p:ph type="sldNum" sz="quarter" idx="5"/>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411F5F3E-1D18-4D8D-9A47-4AD7B19823A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2DF65802-9A52-40D5-A317-A90A50EE417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p:nvPr>
        </p:nvSpPr>
        <p:spPr bwMode="auto">
          <a:noFill/>
          <a:ln>
            <a:solidFill>
              <a:srgbClr val="000000"/>
            </a:solidFill>
            <a:miter lim="800000"/>
          </a:ln>
        </p:spPr>
      </p:sp>
      <p:sp>
        <p:nvSpPr>
          <p:cNvPr id="59394" name="备注占位符 2"/>
          <p:cNvSpPr txBox="1">
            <a:spLocks noGrp="1"/>
          </p:cNvSpPr>
          <p:nvPr>
            <p:ph type="body" idx="1"/>
          </p:nvPr>
        </p:nvSpPr>
        <p:spPr bwMode="auto">
          <a:noFill/>
        </p:spPr>
        <p:txBody>
          <a:bodyPr wrap="square" numCol="1" anchor="t" anchorCtr="0" compatLnSpc="1"/>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411F5F3E-1D18-4D8D-9A47-4AD7B19823A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7</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2DF65802-9A52-40D5-A317-A90A50EE417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2DF65802-9A52-40D5-A317-A90A50EE417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10</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p:nvPr>
        </p:nvSpPr>
        <p:spPr bwMode="auto">
          <a:noFill/>
          <a:ln>
            <a:solidFill>
              <a:srgbClr val="000000"/>
            </a:solidFill>
            <a:miter lim="800000"/>
          </a:ln>
        </p:spPr>
      </p:sp>
      <p:sp>
        <p:nvSpPr>
          <p:cNvPr id="59394" name="备注占位符 2"/>
          <p:cNvSpPr txBox="1">
            <a:spLocks noGrp="1"/>
          </p:cNvSpPr>
          <p:nvPr>
            <p:ph type="body" idx="1"/>
          </p:nvPr>
        </p:nvSpPr>
        <p:spPr bwMode="auto">
          <a:noFill/>
        </p:spPr>
        <p:txBody>
          <a:bodyPr wrap="square" numCol="1" anchor="t" anchorCtr="0" compatLnSpc="1"/>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411F5F3E-1D18-4D8D-9A47-4AD7B19823A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2DF65802-9A52-40D5-A317-A90A50EE417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p:nvPr>
        </p:nvSpPr>
        <p:spPr bwMode="auto">
          <a:noFill/>
          <a:ln>
            <a:solidFill>
              <a:srgbClr val="000000"/>
            </a:solidFill>
            <a:miter lim="800000"/>
          </a:ln>
        </p:spPr>
      </p:sp>
      <p:sp>
        <p:nvSpPr>
          <p:cNvPr id="59394" name="备注占位符 2"/>
          <p:cNvSpPr txBox="1">
            <a:spLocks noGrp="1"/>
          </p:cNvSpPr>
          <p:nvPr>
            <p:ph type="body" idx="1"/>
          </p:nvPr>
        </p:nvSpPr>
        <p:spPr bwMode="auto">
          <a:noFill/>
        </p:spPr>
        <p:txBody>
          <a:bodyPr wrap="square" numCol="1" anchor="t" anchorCtr="0" compatLnSpc="1"/>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411F5F3E-1D18-4D8D-9A47-4AD7B19823A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2DF65802-9A52-40D5-A317-A90A50EE417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p:nvPr>
        </p:nvSpPr>
        <p:spPr bwMode="auto">
          <a:noFill/>
          <a:ln>
            <a:solidFill>
              <a:srgbClr val="000000"/>
            </a:solidFill>
            <a:miter lim="800000"/>
          </a:ln>
        </p:spPr>
      </p:sp>
      <p:sp>
        <p:nvSpPr>
          <p:cNvPr id="59394" name="备注占位符 2"/>
          <p:cNvSpPr txBox="1">
            <a:spLocks noGrp="1"/>
          </p:cNvSpPr>
          <p:nvPr>
            <p:ph type="body" idx="1"/>
          </p:nvPr>
        </p:nvSpPr>
        <p:spPr bwMode="auto">
          <a:noFill/>
        </p:spPr>
        <p:txBody>
          <a:bodyPr wrap="square" numCol="1" anchor="t" anchorCtr="0" compatLnSpc="1"/>
          <a:lstStyle/>
          <a:p>
            <a:endParaRPr lang="zh-CN" altLang="en-US"/>
          </a:p>
        </p:txBody>
      </p:sp>
      <p:sp>
        <p:nvSpPr>
          <p:cNvPr id="4" name="灯片编号占位符 3"/>
          <p:cNvSpPr>
            <a:spLocks noGrp="1"/>
          </p:cNvSpPr>
          <p:nvPr>
            <p:ph type="sldNum" sz="quarter" idx="5"/>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411F5F3E-1D18-4D8D-9A47-4AD7B19823A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Arial"/>
              </a:rPr>
              <a:t>15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Aria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hyperlink" Target="http://www.1ppt.com/moban/" TargetMode="Externa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A9715B-D1C4-4E3A-BAA6-FD040A837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365071-7F04-4294-9D02-7CDDB607F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0D8E0-95ED-4F23-B58F-A09486D90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A47378-895F-4AB0-870F-9C55C5161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A48AD7-F05D-4E7F-9611-9CC4618EE8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0C1CE8-BB84-4384-A424-80B9368AB3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D57DB8-42F0-482F-9A08-4365E227C0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2C230A-B08B-455F-8DF5-F1C64FA27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FBF471-85DE-44D7-8E4A-7681C1FBE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E0014C-284E-4EAE-A0D9-EDF7A1EF0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5FAF2-585A-4E38-A63C-9747C5F5A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Title slide" type="title">
  <p:cSld name="Title slide">
    <p:spTree>
      <p:nvGrpSpPr>
        <p:cNvPr id="1" name="Shape 9"/>
        <p:cNvGrpSpPr/>
        <p:nvPr/>
      </p:nvGrpSpPr>
      <p:grpSpPr>
        <a:xfrm>
          <a:off x="0" y="0"/>
          <a:ext cx="0" cy="0"/>
        </a:xfrm>
      </p:grpSpPr>
      <p:sp>
        <p:nvSpPr>
          <p:cNvPr id="10" name="Google Shape;10;p2"/>
          <p:cNvSpPr txBox="1">
            <a:spLocks noGrp="1"/>
          </p:cNvSpPr>
          <p:nvPr>
            <p:ph type="ctrTitle"/>
          </p:nvPr>
        </p:nvSpPr>
        <p:spPr>
          <a:xfrm>
            <a:off x="609600" y="3258700"/>
            <a:ext cx="5468000" cy="1990000"/>
          </a:xfrm>
          <a:prstGeom prst="rect">
            <a:avLst/>
          </a:prstGeom>
        </p:spPr>
        <p:txBody>
          <a:bodyPr spcFirstLastPara="1" wrap="square" lIns="91425" tIns="91425" rIns="91425" bIns="91425" anchor="b" anchorCtr="0">
            <a:noAutofit/>
          </a:bodyPr>
          <a:lstStyle>
            <a:lvl1pPr lvl="0">
              <a:spcBef>
                <a:spcPct val="0"/>
              </a:spcBef>
              <a:spcAft>
                <a:spcPct val="0"/>
              </a:spcAft>
              <a:buSzPts val="4000"/>
              <a:buNone/>
              <a:defRPr sz="5335"/>
            </a:lvl1pPr>
            <a:lvl2pPr lvl="1"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2pPr>
            <a:lvl3pPr lvl="2"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3pPr>
            <a:lvl4pPr lvl="3"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4pPr>
            <a:lvl5pPr lvl="4"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5pPr>
            <a:lvl6pPr lvl="5"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6pPr>
            <a:lvl7pPr lvl="6"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7pPr>
            <a:lvl8pPr lvl="7"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8pPr>
            <a:lvl9pPr lvl="8" algn="ctr">
              <a:spcBef>
                <a:spcPct val="0"/>
              </a:spcBef>
              <a:spcAft>
                <a:spcPct val="0"/>
              </a:spcAft>
              <a:buSzPts val="4000"/>
              <a:buFont typeface="Fira Sans SemiBold"/>
              <a:buNone/>
              <a:defRPr sz="5335">
                <a:latin typeface="Fira Sans SemiBold"/>
                <a:ea typeface="Fira Sans SemiBold"/>
                <a:cs typeface="Fira Sans SemiBold"/>
                <a:sym typeface="Fira Sans SemiBold"/>
              </a:defRPr>
            </a:lvl9pPr>
          </a:lstStyle>
          <a:p/>
        </p:txBody>
      </p:sp>
      <p:sp>
        <p:nvSpPr>
          <p:cNvPr id="11" name="Google Shape;11;p2"/>
          <p:cNvSpPr txBox="1">
            <a:spLocks noGrp="1"/>
          </p:cNvSpPr>
          <p:nvPr>
            <p:ph type="subTitle" idx="1"/>
          </p:nvPr>
        </p:nvSpPr>
        <p:spPr>
          <a:xfrm>
            <a:off x="609600" y="5298000"/>
            <a:ext cx="5468000" cy="1056800"/>
          </a:xfrm>
          <a:prstGeom prst="rect">
            <a:avLst/>
          </a:prstGeom>
        </p:spPr>
        <p:txBody>
          <a:bodyPr spcFirstLastPara="1" wrap="square" lIns="91425" tIns="91425" rIns="91425" bIns="91425" anchor="t" anchorCtr="0">
            <a:noAutofit/>
          </a:bodyPr>
          <a:lstStyle>
            <a:lvl1pPr lvl="0">
              <a:lnSpc>
                <a:spcPct val="100000"/>
              </a:lnSpc>
              <a:spcBef>
                <a:spcPct val="0"/>
              </a:spcBef>
              <a:spcAft>
                <a:spcPct val="0"/>
              </a:spcAft>
              <a:buSzPts val="1600"/>
              <a:buNone/>
              <a:defRPr sz="2135"/>
            </a:lvl1pPr>
            <a:lvl2pPr lvl="1" algn="ctr">
              <a:lnSpc>
                <a:spcPct val="100000"/>
              </a:lnSpc>
              <a:spcBef>
                <a:spcPct val="0"/>
              </a:spcBef>
              <a:spcAft>
                <a:spcPct val="0"/>
              </a:spcAft>
              <a:buSzPts val="1600"/>
              <a:buNone/>
              <a:defRPr sz="2135"/>
            </a:lvl2pPr>
            <a:lvl3pPr lvl="2" algn="ctr">
              <a:lnSpc>
                <a:spcPct val="100000"/>
              </a:lnSpc>
              <a:spcBef>
                <a:spcPct val="0"/>
              </a:spcBef>
              <a:spcAft>
                <a:spcPct val="0"/>
              </a:spcAft>
              <a:buSzPts val="1600"/>
              <a:buNone/>
              <a:defRPr sz="2135"/>
            </a:lvl3pPr>
            <a:lvl4pPr lvl="3" algn="ctr">
              <a:lnSpc>
                <a:spcPct val="100000"/>
              </a:lnSpc>
              <a:spcBef>
                <a:spcPct val="0"/>
              </a:spcBef>
              <a:spcAft>
                <a:spcPct val="0"/>
              </a:spcAft>
              <a:buSzPts val="1600"/>
              <a:buNone/>
              <a:defRPr sz="2135"/>
            </a:lvl4pPr>
            <a:lvl5pPr lvl="4" algn="ctr">
              <a:lnSpc>
                <a:spcPct val="100000"/>
              </a:lnSpc>
              <a:spcBef>
                <a:spcPct val="0"/>
              </a:spcBef>
              <a:spcAft>
                <a:spcPct val="0"/>
              </a:spcAft>
              <a:buSzPts val="1600"/>
              <a:buNone/>
              <a:defRPr sz="2135"/>
            </a:lvl5pPr>
            <a:lvl6pPr lvl="5" algn="ctr">
              <a:lnSpc>
                <a:spcPct val="100000"/>
              </a:lnSpc>
              <a:spcBef>
                <a:spcPct val="0"/>
              </a:spcBef>
              <a:spcAft>
                <a:spcPct val="0"/>
              </a:spcAft>
              <a:buSzPts val="1600"/>
              <a:buNone/>
              <a:defRPr sz="2135"/>
            </a:lvl6pPr>
            <a:lvl7pPr lvl="6" algn="ctr">
              <a:lnSpc>
                <a:spcPct val="100000"/>
              </a:lnSpc>
              <a:spcBef>
                <a:spcPct val="0"/>
              </a:spcBef>
              <a:spcAft>
                <a:spcPct val="0"/>
              </a:spcAft>
              <a:buSzPts val="1600"/>
              <a:buNone/>
              <a:defRPr sz="2135"/>
            </a:lvl7pPr>
            <a:lvl8pPr lvl="7" algn="ctr">
              <a:lnSpc>
                <a:spcPct val="100000"/>
              </a:lnSpc>
              <a:spcBef>
                <a:spcPct val="0"/>
              </a:spcBef>
              <a:spcAft>
                <a:spcPct val="0"/>
              </a:spcAft>
              <a:buSzPts val="1600"/>
              <a:buNone/>
              <a:defRPr sz="2135"/>
            </a:lvl8pPr>
            <a:lvl9pPr lvl="8" algn="ctr">
              <a:lnSpc>
                <a:spcPct val="100000"/>
              </a:lnSpc>
              <a:spcBef>
                <a:spcPct val="0"/>
              </a:spcBef>
              <a:spcAft>
                <a:spcPct val="0"/>
              </a:spcAft>
              <a:buSzPts val="1600"/>
              <a:buNone/>
              <a:defRPr sz="2135"/>
            </a:lvl9pPr>
          </a:lstStyle>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Section header" type="secHead">
  <p:cSld name="Section header">
    <p:spTree>
      <p:nvGrpSpPr>
        <p:cNvPr id="1" name="Shape 13"/>
        <p:cNvGrpSpPr/>
        <p:nvPr/>
      </p:nvGrpSpPr>
      <p:grpSpPr>
        <a:xfrm>
          <a:off x="0" y="0"/>
          <a:ext cx="0" cy="0"/>
        </a:xfrm>
      </p:grpSpPr>
      <p:sp>
        <p:nvSpPr>
          <p:cNvPr id="14" name="Google Shape;14;p3"/>
          <p:cNvSpPr txBox="1">
            <a:spLocks noGrp="1"/>
          </p:cNvSpPr>
          <p:nvPr>
            <p:ph type="title"/>
          </p:nvPr>
        </p:nvSpPr>
        <p:spPr>
          <a:xfrm>
            <a:off x="609600" y="2867800"/>
            <a:ext cx="10972800" cy="1122400"/>
          </a:xfrm>
          <a:prstGeom prst="rect">
            <a:avLst/>
          </a:prstGeom>
        </p:spPr>
        <p:txBody>
          <a:bodyPr spcFirstLastPara="1" wrap="square" lIns="91425" tIns="91425" rIns="91425" bIns="91425" anchor="ctr" anchorCtr="0">
            <a:noAutofit/>
          </a:bodyPr>
          <a:lstStyle>
            <a:lvl1pPr lvl="0" algn="ctr">
              <a:spcBef>
                <a:spcPct val="0"/>
              </a:spcBef>
              <a:spcAft>
                <a:spcPct val="0"/>
              </a:spcAft>
              <a:buSzPts val="3600"/>
              <a:buNone/>
              <a:defRPr sz="4800"/>
            </a:lvl1pPr>
            <a:lvl2pPr lvl="1" algn="ctr">
              <a:spcBef>
                <a:spcPct val="0"/>
              </a:spcBef>
              <a:spcAft>
                <a:spcPct val="0"/>
              </a:spcAft>
              <a:buSzPts val="3600"/>
              <a:buNone/>
              <a:defRPr sz="4800"/>
            </a:lvl2pPr>
            <a:lvl3pPr lvl="2" algn="ctr">
              <a:spcBef>
                <a:spcPct val="0"/>
              </a:spcBef>
              <a:spcAft>
                <a:spcPct val="0"/>
              </a:spcAft>
              <a:buSzPts val="3600"/>
              <a:buNone/>
              <a:defRPr sz="4800"/>
            </a:lvl3pPr>
            <a:lvl4pPr lvl="3" algn="ctr">
              <a:spcBef>
                <a:spcPct val="0"/>
              </a:spcBef>
              <a:spcAft>
                <a:spcPct val="0"/>
              </a:spcAft>
              <a:buSzPts val="3600"/>
              <a:buNone/>
              <a:defRPr sz="4800"/>
            </a:lvl4pPr>
            <a:lvl5pPr lvl="4" algn="ctr">
              <a:spcBef>
                <a:spcPct val="0"/>
              </a:spcBef>
              <a:spcAft>
                <a:spcPct val="0"/>
              </a:spcAft>
              <a:buSzPts val="3600"/>
              <a:buNone/>
              <a:defRPr sz="4800"/>
            </a:lvl5pPr>
            <a:lvl6pPr lvl="5" algn="ctr">
              <a:spcBef>
                <a:spcPct val="0"/>
              </a:spcBef>
              <a:spcAft>
                <a:spcPct val="0"/>
              </a:spcAft>
              <a:buSzPts val="3600"/>
              <a:buNone/>
              <a:defRPr sz="4800"/>
            </a:lvl6pPr>
            <a:lvl7pPr lvl="6" algn="ctr">
              <a:spcBef>
                <a:spcPct val="0"/>
              </a:spcBef>
              <a:spcAft>
                <a:spcPct val="0"/>
              </a:spcAft>
              <a:buSzPts val="3600"/>
              <a:buNone/>
              <a:defRPr sz="4800"/>
            </a:lvl7pPr>
            <a:lvl8pPr lvl="7" algn="ctr">
              <a:spcBef>
                <a:spcPct val="0"/>
              </a:spcBef>
              <a:spcAft>
                <a:spcPct val="0"/>
              </a:spcAft>
              <a:buSzPts val="3600"/>
              <a:buNone/>
              <a:defRPr sz="4800"/>
            </a:lvl8pPr>
            <a:lvl9pPr lvl="8" algn="ctr">
              <a:spcBef>
                <a:spcPct val="0"/>
              </a:spcBef>
              <a:spcAft>
                <a:spcPct val="0"/>
              </a:spcAft>
              <a:buSzPts val="3600"/>
              <a:buNone/>
              <a:defRPr sz="4800"/>
            </a:lvl9pPr>
          </a:lstStyle>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Title and body" type="tx">
  <p:cSld name="Title and body">
    <p:spTree>
      <p:nvGrpSpPr>
        <p:cNvPr id="1" name="Shape 16"/>
        <p:cNvGrpSpPr/>
        <p:nvPr/>
      </p:nvGrpSpPr>
      <p:grpSpPr>
        <a:xfrm>
          <a:off x="0" y="0"/>
          <a:ext cx="0" cy="0"/>
        </a:xfrm>
      </p:grpSpPr>
      <p:sp>
        <p:nvSpPr>
          <p:cNvPr id="17" name="Google Shape;17;p4"/>
          <p:cNvSpPr txBox="1">
            <a:spLocks noGrp="1"/>
          </p:cNvSpPr>
          <p:nvPr>
            <p:ph type="title"/>
          </p:nvPr>
        </p:nvSpPr>
        <p:spPr>
          <a:xfrm>
            <a:off x="609600" y="401600"/>
            <a:ext cx="10972800" cy="763600"/>
          </a:xfrm>
          <a:prstGeom prst="rect">
            <a:avLst/>
          </a:prstGeom>
        </p:spPr>
        <p:txBody>
          <a:bodyPr spcFirstLastPara="1" wrap="square" lIns="91425" tIns="91425" rIns="91425" bIns="91425" anchor="t" anchorCtr="0">
            <a:noAutofit/>
          </a:bodyPr>
          <a:lstStyle>
            <a:lvl1pPr lvl="0">
              <a:spcBef>
                <a:spcPct val="0"/>
              </a:spcBef>
              <a:spcAft>
                <a:spcPct val="0"/>
              </a:spcAft>
              <a:buSzPts val="2600"/>
              <a:buNone/>
              <a:defRPr/>
            </a:lvl1pPr>
            <a:lvl2pPr lvl="1">
              <a:spcBef>
                <a:spcPct val="0"/>
              </a:spcBef>
              <a:spcAft>
                <a:spcPct val="0"/>
              </a:spcAft>
              <a:buSzPts val="2600"/>
              <a:buNone/>
              <a:defRPr/>
            </a:lvl2pPr>
            <a:lvl3pPr lvl="2">
              <a:spcBef>
                <a:spcPct val="0"/>
              </a:spcBef>
              <a:spcAft>
                <a:spcPct val="0"/>
              </a:spcAft>
              <a:buSzPts val="2600"/>
              <a:buNone/>
              <a:defRPr/>
            </a:lvl3pPr>
            <a:lvl4pPr lvl="3">
              <a:spcBef>
                <a:spcPct val="0"/>
              </a:spcBef>
              <a:spcAft>
                <a:spcPct val="0"/>
              </a:spcAft>
              <a:buSzPts val="2600"/>
              <a:buNone/>
              <a:defRPr/>
            </a:lvl4pPr>
            <a:lvl5pPr lvl="4">
              <a:spcBef>
                <a:spcPct val="0"/>
              </a:spcBef>
              <a:spcAft>
                <a:spcPct val="0"/>
              </a:spcAft>
              <a:buSzPts val="2600"/>
              <a:buNone/>
              <a:defRPr/>
            </a:lvl5pPr>
            <a:lvl6pPr lvl="5">
              <a:spcBef>
                <a:spcPct val="0"/>
              </a:spcBef>
              <a:spcAft>
                <a:spcPct val="0"/>
              </a:spcAft>
              <a:buSzPts val="2600"/>
              <a:buNone/>
              <a:defRPr/>
            </a:lvl6pPr>
            <a:lvl7pPr lvl="6">
              <a:spcBef>
                <a:spcPct val="0"/>
              </a:spcBef>
              <a:spcAft>
                <a:spcPct val="0"/>
              </a:spcAft>
              <a:buSzPts val="2600"/>
              <a:buNone/>
              <a:defRPr/>
            </a:lvl7pPr>
            <a:lvl8pPr lvl="7">
              <a:spcBef>
                <a:spcPct val="0"/>
              </a:spcBef>
              <a:spcAft>
                <a:spcPct val="0"/>
              </a:spcAft>
              <a:buSzPts val="2600"/>
              <a:buNone/>
              <a:defRPr/>
            </a:lvl8pPr>
            <a:lvl9pPr lvl="8">
              <a:spcBef>
                <a:spcPct val="0"/>
              </a:spcBef>
              <a:spcAft>
                <a:spcPct val="0"/>
              </a:spcAft>
              <a:buSzPts val="2600"/>
              <a:buNone/>
              <a:defRPr/>
            </a:lvl9pPr>
          </a:lstStyle>
          <a:p/>
        </p:txBody>
      </p:sp>
      <p:sp>
        <p:nvSpPr>
          <p:cNvPr id="18" name="Google Shape;18;p4"/>
          <p:cNvSpPr txBox="1">
            <a:spLocks noGrp="1"/>
          </p:cNvSpPr>
          <p:nvPr>
            <p:ph type="body" idx="1"/>
          </p:nvPr>
        </p:nvSpPr>
        <p:spPr>
          <a:xfrm>
            <a:off x="609600" y="1863500"/>
            <a:ext cx="10972800" cy="4491200"/>
          </a:xfrm>
          <a:prstGeom prst="rect">
            <a:avLst/>
          </a:prstGeom>
        </p:spPr>
        <p:txBody>
          <a:bodyPr spcFirstLastPara="1" wrap="square" lIns="91425" tIns="91425" rIns="91425" bIns="91425" anchor="t" anchorCtr="0">
            <a:noAutofit/>
          </a:bodyPr>
          <a:lstStyle>
            <a:lvl1pPr marL="609600" lvl="0" indent="-406400">
              <a:spcBef>
                <a:spcPct val="0"/>
              </a:spcBef>
              <a:spcAft>
                <a:spcPct val="0"/>
              </a:spcAft>
              <a:buSzPts val="1200"/>
              <a:buChar char="●"/>
              <a:defRPr/>
            </a:lvl1pPr>
            <a:lvl2pPr marL="1219200" lvl="1" indent="-406400">
              <a:spcBef>
                <a:spcPts val="2135"/>
              </a:spcBef>
              <a:spcAft>
                <a:spcPct val="0"/>
              </a:spcAft>
              <a:buSzPts val="1200"/>
              <a:buChar char="○"/>
              <a:defRPr/>
            </a:lvl2pPr>
            <a:lvl3pPr marL="1828800" lvl="2" indent="-406400">
              <a:spcBef>
                <a:spcPts val="2135"/>
              </a:spcBef>
              <a:spcAft>
                <a:spcPct val="0"/>
              </a:spcAft>
              <a:buSzPts val="1200"/>
              <a:buChar char="■"/>
              <a:defRPr/>
            </a:lvl3pPr>
            <a:lvl4pPr marL="2438400" lvl="3" indent="-406400">
              <a:spcBef>
                <a:spcPts val="2135"/>
              </a:spcBef>
              <a:spcAft>
                <a:spcPct val="0"/>
              </a:spcAft>
              <a:buSzPts val="1200"/>
              <a:buChar char="●"/>
              <a:defRPr/>
            </a:lvl4pPr>
            <a:lvl5pPr marL="3048000" lvl="4" indent="-406400">
              <a:spcBef>
                <a:spcPts val="2135"/>
              </a:spcBef>
              <a:spcAft>
                <a:spcPct val="0"/>
              </a:spcAft>
              <a:buSzPts val="1200"/>
              <a:buChar char="○"/>
              <a:defRPr/>
            </a:lvl5pPr>
            <a:lvl6pPr marL="3657600" lvl="5" indent="-406400">
              <a:spcBef>
                <a:spcPts val="2135"/>
              </a:spcBef>
              <a:spcAft>
                <a:spcPct val="0"/>
              </a:spcAft>
              <a:buSzPts val="1200"/>
              <a:buChar char="■"/>
              <a:defRPr/>
            </a:lvl6pPr>
            <a:lvl7pPr marL="4267200" lvl="6" indent="-406400">
              <a:spcBef>
                <a:spcPts val="2135"/>
              </a:spcBef>
              <a:spcAft>
                <a:spcPct val="0"/>
              </a:spcAft>
              <a:buSzPts val="1200"/>
              <a:buChar char="●"/>
              <a:defRPr/>
            </a:lvl7pPr>
            <a:lvl8pPr marL="4876800" lvl="7" indent="-406400">
              <a:spcBef>
                <a:spcPts val="2135"/>
              </a:spcBef>
              <a:spcAft>
                <a:spcPct val="0"/>
              </a:spcAft>
              <a:buSzPts val="1200"/>
              <a:buChar char="○"/>
              <a:defRPr/>
            </a:lvl8pPr>
            <a:lvl9pPr marL="5486400" lvl="8" indent="-406400">
              <a:spcBef>
                <a:spcPts val="2135"/>
              </a:spcBef>
              <a:spcAft>
                <a:spcPts val="2135"/>
              </a:spcAft>
              <a:buSzPts val="1200"/>
              <a:buChar char="■"/>
              <a:defRPr/>
            </a:lvl9pPr>
          </a:lstStyle>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Title and body" type="tx" preserve="1">
  <p:cSld name="1_Title and body">
    <p:spTree>
      <p:nvGrpSpPr>
        <p:cNvPr id="1" name="Shape 16"/>
        <p:cNvGrpSpPr/>
        <p:nvPr/>
      </p:nvGrpSpPr>
      <p:grpSpPr>
        <a:xfrm>
          <a:off x="0" y="0"/>
          <a:ext cx="0" cy="0"/>
        </a:xfrm>
      </p:grpSpPr>
      <p:sp>
        <p:nvSpPr>
          <p:cNvPr id="17" name="Google Shape;17;p4"/>
          <p:cNvSpPr txBox="1">
            <a:spLocks noGrp="1"/>
          </p:cNvSpPr>
          <p:nvPr>
            <p:ph type="title"/>
          </p:nvPr>
        </p:nvSpPr>
        <p:spPr>
          <a:xfrm>
            <a:off x="609600" y="401600"/>
            <a:ext cx="10972800" cy="763600"/>
          </a:xfrm>
          <a:prstGeom prst="rect">
            <a:avLst/>
          </a:prstGeom>
        </p:spPr>
        <p:txBody>
          <a:bodyPr spcFirstLastPara="1" wrap="square" lIns="91425" tIns="91425" rIns="91425" bIns="91425" anchor="t" anchorCtr="0">
            <a:noAutofit/>
          </a:bodyPr>
          <a:lstStyle>
            <a:lvl1pPr lvl="0">
              <a:spcBef>
                <a:spcPct val="0"/>
              </a:spcBef>
              <a:spcAft>
                <a:spcPct val="0"/>
              </a:spcAft>
              <a:buSzPts val="2600"/>
              <a:buNone/>
              <a:defRPr/>
            </a:lvl1pPr>
            <a:lvl2pPr lvl="1">
              <a:spcBef>
                <a:spcPct val="0"/>
              </a:spcBef>
              <a:spcAft>
                <a:spcPct val="0"/>
              </a:spcAft>
              <a:buSzPts val="2600"/>
              <a:buNone/>
              <a:defRPr/>
            </a:lvl2pPr>
            <a:lvl3pPr lvl="2">
              <a:spcBef>
                <a:spcPct val="0"/>
              </a:spcBef>
              <a:spcAft>
                <a:spcPct val="0"/>
              </a:spcAft>
              <a:buSzPts val="2600"/>
              <a:buNone/>
              <a:defRPr/>
            </a:lvl3pPr>
            <a:lvl4pPr lvl="3">
              <a:spcBef>
                <a:spcPct val="0"/>
              </a:spcBef>
              <a:spcAft>
                <a:spcPct val="0"/>
              </a:spcAft>
              <a:buSzPts val="2600"/>
              <a:buNone/>
              <a:defRPr/>
            </a:lvl4pPr>
            <a:lvl5pPr lvl="4">
              <a:spcBef>
                <a:spcPct val="0"/>
              </a:spcBef>
              <a:spcAft>
                <a:spcPct val="0"/>
              </a:spcAft>
              <a:buSzPts val="2600"/>
              <a:buNone/>
              <a:defRPr/>
            </a:lvl5pPr>
            <a:lvl6pPr lvl="5">
              <a:spcBef>
                <a:spcPct val="0"/>
              </a:spcBef>
              <a:spcAft>
                <a:spcPct val="0"/>
              </a:spcAft>
              <a:buSzPts val="2600"/>
              <a:buNone/>
              <a:defRPr/>
            </a:lvl6pPr>
            <a:lvl7pPr lvl="6">
              <a:spcBef>
                <a:spcPct val="0"/>
              </a:spcBef>
              <a:spcAft>
                <a:spcPct val="0"/>
              </a:spcAft>
              <a:buSzPts val="2600"/>
              <a:buNone/>
              <a:defRPr/>
            </a:lvl7pPr>
            <a:lvl8pPr lvl="7">
              <a:spcBef>
                <a:spcPct val="0"/>
              </a:spcBef>
              <a:spcAft>
                <a:spcPct val="0"/>
              </a:spcAft>
              <a:buSzPts val="2600"/>
              <a:buNone/>
              <a:defRPr/>
            </a:lvl8pPr>
            <a:lvl9pPr lvl="8">
              <a:spcBef>
                <a:spcPct val="0"/>
              </a:spcBef>
              <a:spcAft>
                <a:spcPct val="0"/>
              </a:spcAft>
              <a:buSzPts val="2600"/>
              <a:buNone/>
              <a:defRPr/>
            </a:lvl9pPr>
          </a:lstStyle>
          <a:p/>
        </p:txBody>
      </p:sp>
      <p:sp>
        <p:nvSpPr>
          <p:cNvPr id="18" name="Google Shape;18;p4"/>
          <p:cNvSpPr txBox="1">
            <a:spLocks noGrp="1"/>
          </p:cNvSpPr>
          <p:nvPr>
            <p:ph type="body" idx="1"/>
          </p:nvPr>
        </p:nvSpPr>
        <p:spPr>
          <a:xfrm>
            <a:off x="609600" y="1863500"/>
            <a:ext cx="10972800" cy="4491200"/>
          </a:xfrm>
          <a:prstGeom prst="rect">
            <a:avLst/>
          </a:prstGeom>
        </p:spPr>
        <p:txBody>
          <a:bodyPr spcFirstLastPara="1" wrap="square" lIns="91425" tIns="91425" rIns="91425" bIns="91425" anchor="t" anchorCtr="0">
            <a:noAutofit/>
          </a:bodyPr>
          <a:lstStyle>
            <a:lvl1pPr marL="609600" lvl="0" indent="-406400">
              <a:spcBef>
                <a:spcPct val="0"/>
              </a:spcBef>
              <a:spcAft>
                <a:spcPct val="0"/>
              </a:spcAft>
              <a:buSzPts val="1200"/>
              <a:buChar char="●"/>
              <a:defRPr/>
            </a:lvl1pPr>
            <a:lvl2pPr marL="1219200" lvl="1" indent="-406400">
              <a:spcBef>
                <a:spcPts val="2135"/>
              </a:spcBef>
              <a:spcAft>
                <a:spcPct val="0"/>
              </a:spcAft>
              <a:buSzPts val="1200"/>
              <a:buChar char="○"/>
              <a:defRPr/>
            </a:lvl2pPr>
            <a:lvl3pPr marL="1828800" lvl="2" indent="-406400">
              <a:spcBef>
                <a:spcPts val="2135"/>
              </a:spcBef>
              <a:spcAft>
                <a:spcPct val="0"/>
              </a:spcAft>
              <a:buSzPts val="1200"/>
              <a:buChar char="■"/>
              <a:defRPr/>
            </a:lvl3pPr>
            <a:lvl4pPr marL="2438400" lvl="3" indent="-406400">
              <a:spcBef>
                <a:spcPts val="2135"/>
              </a:spcBef>
              <a:spcAft>
                <a:spcPct val="0"/>
              </a:spcAft>
              <a:buSzPts val="1200"/>
              <a:buChar char="●"/>
              <a:defRPr/>
            </a:lvl4pPr>
            <a:lvl5pPr marL="3048000" lvl="4" indent="-406400">
              <a:spcBef>
                <a:spcPts val="2135"/>
              </a:spcBef>
              <a:spcAft>
                <a:spcPct val="0"/>
              </a:spcAft>
              <a:buSzPts val="1200"/>
              <a:buChar char="○"/>
              <a:defRPr/>
            </a:lvl5pPr>
            <a:lvl6pPr marL="3657600" lvl="5" indent="-406400">
              <a:spcBef>
                <a:spcPts val="2135"/>
              </a:spcBef>
              <a:spcAft>
                <a:spcPct val="0"/>
              </a:spcAft>
              <a:buSzPts val="1200"/>
              <a:buChar char="■"/>
              <a:defRPr/>
            </a:lvl6pPr>
            <a:lvl7pPr marL="4267200" lvl="6" indent="-406400">
              <a:spcBef>
                <a:spcPts val="2135"/>
              </a:spcBef>
              <a:spcAft>
                <a:spcPct val="0"/>
              </a:spcAft>
              <a:buSzPts val="1200"/>
              <a:buChar char="●"/>
              <a:defRPr/>
            </a:lvl7pPr>
            <a:lvl8pPr marL="4876800" lvl="7" indent="-406400">
              <a:spcBef>
                <a:spcPts val="2135"/>
              </a:spcBef>
              <a:spcAft>
                <a:spcPct val="0"/>
              </a:spcAft>
              <a:buSzPts val="1200"/>
              <a:buChar char="○"/>
              <a:defRPr/>
            </a:lvl8pPr>
            <a:lvl9pPr marL="5486400" lvl="8" indent="-406400">
              <a:spcBef>
                <a:spcPts val="2135"/>
              </a:spcBef>
              <a:spcAft>
                <a:spcPts val="2135"/>
              </a:spcAft>
              <a:buSzPts val="1200"/>
              <a:buChar char="■"/>
              <a:defRPr/>
            </a:lvl9pPr>
          </a:lstStyle>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
        <p:nvSpPr>
          <p:cNvPr id="6" name="TextBox 5"/>
          <p:cNvSpPr txBox="1"/>
          <p:nvPr userDrawn="1"/>
        </p:nvSpPr>
        <p:spPr>
          <a:xfrm>
            <a:off x="746562" y="6559326"/>
            <a:ext cx="1800200" cy="1184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2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black"/>
                </a:solidFill>
                <a:effectLst/>
                <a:uLnTx/>
                <a:uFillTx/>
                <a:hlinkClick r:id="rId1"/>
              </a:rPr>
              <a:t>PPT</a:t>
            </a:r>
            <a:r>
              <a:rPr kumimoji="0" lang="zh-CN" altLang="en-US" sz="100" b="0" i="0" u="none" strike="noStrike" kern="0" cap="none" spc="0" normalizeH="0" baseline="0" noProof="0">
                <a:ln>
                  <a:noFill/>
                </a:ln>
                <a:solidFill>
                  <a:prstClr val="black"/>
                </a:solidFill>
                <a:effectLst/>
                <a:uLnTx/>
                <a:uFillTx/>
                <a:hlinkClick r:id="rId1"/>
              </a:rPr>
              <a:t>模板</a:t>
            </a:r>
            <a:r>
              <a:rPr kumimoji="0" lang="zh-CN" altLang="en-US" sz="100" b="0" i="0" u="none" strike="noStrike" kern="0" cap="none" spc="0" normalizeH="0" baseline="0" noProof="0">
                <a:ln>
                  <a:noFill/>
                </a:ln>
                <a:solidFill>
                  <a:prstClr val="black"/>
                </a:solidFill>
                <a:effectLst/>
                <a:uLnTx/>
                <a:uFillTx/>
              </a:rPr>
              <a:t> </a:t>
            </a:r>
            <a:r>
              <a:rPr kumimoji="0" lang="en-US" altLang="zh-CN" sz="100" b="0" i="0" u="none" strike="noStrike" kern="0" cap="none" spc="0" normalizeH="0" baseline="0" noProof="0">
                <a:ln>
                  <a:noFill/>
                </a:ln>
                <a:solidFill>
                  <a:prstClr val="black"/>
                </a:solidFill>
                <a:effectLst/>
                <a:uLnTx/>
                <a:uFillTx/>
              </a:rPr>
              <a:t>http://www.1ppt.com/moban/</a:t>
            </a:r>
            <a:r>
              <a:rPr kumimoji="0" lang="zh-CN" altLang="en-US" sz="100" b="0" i="0" u="none" strike="noStrike" kern="0" cap="none" spc="0" normalizeH="0" baseline="0" noProof="0">
                <a:ln>
                  <a:noFill/>
                </a:ln>
                <a:solidFill>
                  <a:prstClr val="black"/>
                </a:solidFill>
                <a:effectLst/>
                <a:uLnTx/>
                <a:uFillTx/>
              </a:rPr>
              <a:t> </a:t>
            </a:r>
            <a:endParaRPr kumimoji="0" lang="en-US" altLang="zh-CN" sz="100" b="0" i="0" u="none" strike="noStrike" kern="0" cap="none" spc="0" normalizeH="0" baseline="0" noProof="0">
              <a:ln>
                <a:noFill/>
              </a:ln>
              <a:solidFill>
                <a:prstClr val="black"/>
              </a:solidFill>
              <a:effectLst/>
              <a:uLnTx/>
              <a:uFillTx/>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Title and two columns" type="twoColTx">
  <p:cSld name="Title and two columns">
    <p:spTree>
      <p:nvGrpSpPr>
        <p:cNvPr id="1" name="Shape 20"/>
        <p:cNvGrpSpPr/>
        <p:nvPr/>
      </p:nvGrpSpPr>
      <p:grpSpPr>
        <a:xfrm>
          <a:off x="0" y="0"/>
          <a:ext cx="0" cy="0"/>
        </a:xfrm>
      </p:grpSpPr>
      <p:sp>
        <p:nvSpPr>
          <p:cNvPr id="21" name="Google Shape;21;p5"/>
          <p:cNvSpPr txBox="1">
            <a:spLocks noGrp="1"/>
          </p:cNvSpPr>
          <p:nvPr>
            <p:ph type="title"/>
          </p:nvPr>
        </p:nvSpPr>
        <p:spPr>
          <a:xfrm>
            <a:off x="609600" y="401600"/>
            <a:ext cx="10972800" cy="763600"/>
          </a:xfrm>
          <a:prstGeom prst="rect">
            <a:avLst/>
          </a:prstGeom>
        </p:spPr>
        <p:txBody>
          <a:bodyPr spcFirstLastPara="1" wrap="square" lIns="91425" tIns="91425" rIns="91425" bIns="91425" anchor="t" anchorCtr="0">
            <a:noAutofit/>
          </a:bodyPr>
          <a:lstStyle>
            <a:lvl1pPr lvl="0">
              <a:spcBef>
                <a:spcPct val="0"/>
              </a:spcBef>
              <a:spcAft>
                <a:spcPct val="0"/>
              </a:spcAft>
              <a:buSzPts val="2600"/>
              <a:buNone/>
              <a:defRPr/>
            </a:lvl1pPr>
            <a:lvl2pPr lvl="1">
              <a:spcBef>
                <a:spcPct val="0"/>
              </a:spcBef>
              <a:spcAft>
                <a:spcPct val="0"/>
              </a:spcAft>
              <a:buSzPts val="2600"/>
              <a:buNone/>
              <a:defRPr/>
            </a:lvl2pPr>
            <a:lvl3pPr lvl="2">
              <a:spcBef>
                <a:spcPct val="0"/>
              </a:spcBef>
              <a:spcAft>
                <a:spcPct val="0"/>
              </a:spcAft>
              <a:buSzPts val="2600"/>
              <a:buNone/>
              <a:defRPr/>
            </a:lvl3pPr>
            <a:lvl4pPr lvl="3">
              <a:spcBef>
                <a:spcPct val="0"/>
              </a:spcBef>
              <a:spcAft>
                <a:spcPct val="0"/>
              </a:spcAft>
              <a:buSzPts val="2600"/>
              <a:buNone/>
              <a:defRPr/>
            </a:lvl4pPr>
            <a:lvl5pPr lvl="4">
              <a:spcBef>
                <a:spcPct val="0"/>
              </a:spcBef>
              <a:spcAft>
                <a:spcPct val="0"/>
              </a:spcAft>
              <a:buSzPts val="2600"/>
              <a:buNone/>
              <a:defRPr/>
            </a:lvl5pPr>
            <a:lvl6pPr lvl="5">
              <a:spcBef>
                <a:spcPct val="0"/>
              </a:spcBef>
              <a:spcAft>
                <a:spcPct val="0"/>
              </a:spcAft>
              <a:buSzPts val="2600"/>
              <a:buNone/>
              <a:defRPr/>
            </a:lvl6pPr>
            <a:lvl7pPr lvl="6">
              <a:spcBef>
                <a:spcPct val="0"/>
              </a:spcBef>
              <a:spcAft>
                <a:spcPct val="0"/>
              </a:spcAft>
              <a:buSzPts val="2600"/>
              <a:buNone/>
              <a:defRPr/>
            </a:lvl7pPr>
            <a:lvl8pPr lvl="7">
              <a:spcBef>
                <a:spcPct val="0"/>
              </a:spcBef>
              <a:spcAft>
                <a:spcPct val="0"/>
              </a:spcAft>
              <a:buSzPts val="2600"/>
              <a:buNone/>
              <a:defRPr/>
            </a:lvl8pPr>
            <a:lvl9pPr lvl="8">
              <a:spcBef>
                <a:spcPct val="0"/>
              </a:spcBef>
              <a:spcAft>
                <a:spcPct val="0"/>
              </a:spcAft>
              <a:buSzPts val="2600"/>
              <a:buNone/>
              <a:defRPr/>
            </a:lvl9pPr>
          </a:lstStyle>
          <a:p/>
        </p:txBody>
      </p:sp>
      <p:sp>
        <p:nvSpPr>
          <p:cNvPr id="22" name="Google Shape;22;p5"/>
          <p:cNvSpPr txBox="1">
            <a:spLocks noGrp="1"/>
          </p:cNvSpPr>
          <p:nvPr>
            <p:ph type="body" idx="1"/>
          </p:nvPr>
        </p:nvSpPr>
        <p:spPr>
          <a:xfrm>
            <a:off x="609600" y="1536633"/>
            <a:ext cx="5139200" cy="4818000"/>
          </a:xfrm>
          <a:prstGeom prst="rect">
            <a:avLst/>
          </a:prstGeom>
        </p:spPr>
        <p:txBody>
          <a:bodyPr spcFirstLastPara="1" wrap="square" lIns="91425" tIns="91425" rIns="91425" bIns="91425" anchor="t" anchorCtr="0">
            <a:noAutofit/>
          </a:bodyPr>
          <a:lstStyle>
            <a:lvl1pPr marL="609600" lvl="0" indent="-423545">
              <a:spcBef>
                <a:spcPct val="0"/>
              </a:spcBef>
              <a:spcAft>
                <a:spcPct val="0"/>
              </a:spcAft>
              <a:buSzPts val="1400"/>
              <a:buChar char="●"/>
              <a:defRPr sz="1865"/>
            </a:lvl1pPr>
            <a:lvl2pPr marL="1219200" lvl="1" indent="-406400">
              <a:spcBef>
                <a:spcPts val="2135"/>
              </a:spcBef>
              <a:spcAft>
                <a:spcPct val="0"/>
              </a:spcAft>
              <a:buSzPts val="1200"/>
              <a:buChar char="○"/>
              <a:defRPr sz="1600"/>
            </a:lvl2pPr>
            <a:lvl3pPr marL="1828800" lvl="2" indent="-406400">
              <a:spcBef>
                <a:spcPts val="2135"/>
              </a:spcBef>
              <a:spcAft>
                <a:spcPct val="0"/>
              </a:spcAft>
              <a:buSzPts val="1200"/>
              <a:buChar char="■"/>
              <a:defRPr sz="1600"/>
            </a:lvl3pPr>
            <a:lvl4pPr marL="2438400" lvl="3" indent="-406400">
              <a:spcBef>
                <a:spcPts val="2135"/>
              </a:spcBef>
              <a:spcAft>
                <a:spcPct val="0"/>
              </a:spcAft>
              <a:buSzPts val="1200"/>
              <a:buChar char="●"/>
              <a:defRPr sz="1600"/>
            </a:lvl4pPr>
            <a:lvl5pPr marL="3048000" lvl="4" indent="-406400">
              <a:spcBef>
                <a:spcPts val="2135"/>
              </a:spcBef>
              <a:spcAft>
                <a:spcPct val="0"/>
              </a:spcAft>
              <a:buSzPts val="1200"/>
              <a:buChar char="○"/>
              <a:defRPr sz="1600"/>
            </a:lvl5pPr>
            <a:lvl6pPr marL="3657600" lvl="5" indent="-406400">
              <a:spcBef>
                <a:spcPts val="2135"/>
              </a:spcBef>
              <a:spcAft>
                <a:spcPct val="0"/>
              </a:spcAft>
              <a:buSzPts val="1200"/>
              <a:buChar char="■"/>
              <a:defRPr sz="1600"/>
            </a:lvl6pPr>
            <a:lvl7pPr marL="4267200" lvl="6" indent="-406400">
              <a:spcBef>
                <a:spcPts val="2135"/>
              </a:spcBef>
              <a:spcAft>
                <a:spcPct val="0"/>
              </a:spcAft>
              <a:buSzPts val="1200"/>
              <a:buChar char="●"/>
              <a:defRPr sz="1600"/>
            </a:lvl7pPr>
            <a:lvl8pPr marL="4876800" lvl="7" indent="-406400">
              <a:spcBef>
                <a:spcPts val="2135"/>
              </a:spcBef>
              <a:spcAft>
                <a:spcPct val="0"/>
              </a:spcAft>
              <a:buSzPts val="1200"/>
              <a:buChar char="○"/>
              <a:defRPr sz="1600"/>
            </a:lvl8pPr>
            <a:lvl9pPr marL="5486400" lvl="8" indent="-406400">
              <a:spcBef>
                <a:spcPts val="2135"/>
              </a:spcBef>
              <a:spcAft>
                <a:spcPts val="2135"/>
              </a:spcAft>
              <a:buSzPts val="1200"/>
              <a:buChar char="■"/>
              <a:defRPr sz="1600"/>
            </a:lvl9pPr>
          </a:lstStyle>
          <a:p/>
        </p:txBody>
      </p:sp>
      <p:sp>
        <p:nvSpPr>
          <p:cNvPr id="23" name="Google Shape;23;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
        <p:nvSpPr>
          <p:cNvPr id="24" name="Google Shape;24;p5"/>
          <p:cNvSpPr txBox="1">
            <a:spLocks noGrp="1"/>
          </p:cNvSpPr>
          <p:nvPr>
            <p:ph type="body" idx="2"/>
          </p:nvPr>
        </p:nvSpPr>
        <p:spPr>
          <a:xfrm>
            <a:off x="6443200" y="1536633"/>
            <a:ext cx="5139200" cy="4818000"/>
          </a:xfrm>
          <a:prstGeom prst="rect">
            <a:avLst/>
          </a:prstGeom>
        </p:spPr>
        <p:txBody>
          <a:bodyPr spcFirstLastPara="1" wrap="square" lIns="91425" tIns="91425" rIns="91425" bIns="91425" anchor="t" anchorCtr="0">
            <a:noAutofit/>
          </a:bodyPr>
          <a:lstStyle>
            <a:lvl1pPr marL="609600" lvl="0" indent="-423545" rtl="0">
              <a:spcBef>
                <a:spcPct val="0"/>
              </a:spcBef>
              <a:spcAft>
                <a:spcPct val="0"/>
              </a:spcAft>
              <a:buSzPts val="1400"/>
              <a:buChar char="●"/>
              <a:defRPr sz="1865"/>
            </a:lvl1pPr>
            <a:lvl2pPr marL="1219200" lvl="1" indent="-406400" rtl="0">
              <a:spcBef>
                <a:spcPts val="2135"/>
              </a:spcBef>
              <a:spcAft>
                <a:spcPct val="0"/>
              </a:spcAft>
              <a:buSzPts val="1200"/>
              <a:buChar char="○"/>
              <a:defRPr sz="1600"/>
            </a:lvl2pPr>
            <a:lvl3pPr marL="1828800" lvl="2" indent="-406400" rtl="0">
              <a:spcBef>
                <a:spcPts val="2135"/>
              </a:spcBef>
              <a:spcAft>
                <a:spcPct val="0"/>
              </a:spcAft>
              <a:buSzPts val="1200"/>
              <a:buChar char="■"/>
              <a:defRPr sz="1600"/>
            </a:lvl3pPr>
            <a:lvl4pPr marL="2438400" lvl="3" indent="-406400" rtl="0">
              <a:spcBef>
                <a:spcPts val="2135"/>
              </a:spcBef>
              <a:spcAft>
                <a:spcPct val="0"/>
              </a:spcAft>
              <a:buSzPts val="1200"/>
              <a:buChar char="●"/>
              <a:defRPr sz="1600"/>
            </a:lvl4pPr>
            <a:lvl5pPr marL="3048000" lvl="4" indent="-406400" rtl="0">
              <a:spcBef>
                <a:spcPts val="2135"/>
              </a:spcBef>
              <a:spcAft>
                <a:spcPct val="0"/>
              </a:spcAft>
              <a:buSzPts val="1200"/>
              <a:buChar char="○"/>
              <a:defRPr sz="1600"/>
            </a:lvl5pPr>
            <a:lvl6pPr marL="3657600" lvl="5" indent="-406400" rtl="0">
              <a:spcBef>
                <a:spcPts val="2135"/>
              </a:spcBef>
              <a:spcAft>
                <a:spcPct val="0"/>
              </a:spcAft>
              <a:buSzPts val="1200"/>
              <a:buChar char="■"/>
              <a:defRPr sz="1600"/>
            </a:lvl6pPr>
            <a:lvl7pPr marL="4267200" lvl="6" indent="-406400" rtl="0">
              <a:spcBef>
                <a:spcPts val="2135"/>
              </a:spcBef>
              <a:spcAft>
                <a:spcPct val="0"/>
              </a:spcAft>
              <a:buSzPts val="1200"/>
              <a:buChar char="●"/>
              <a:defRPr sz="1600"/>
            </a:lvl7pPr>
            <a:lvl8pPr marL="4876800" lvl="7" indent="-406400" rtl="0">
              <a:spcBef>
                <a:spcPts val="2135"/>
              </a:spcBef>
              <a:spcAft>
                <a:spcPct val="0"/>
              </a:spcAft>
              <a:buSzPts val="1200"/>
              <a:buChar char="○"/>
              <a:defRPr sz="1600"/>
            </a:lvl8pPr>
            <a:lvl9pPr marL="5486400" lvl="8" indent="-406400" rtl="0">
              <a:spcBef>
                <a:spcPts val="2135"/>
              </a:spcBef>
              <a:spcAft>
                <a:spcPts val="2135"/>
              </a:spcAft>
              <a:buSzPts val="1200"/>
              <a:buChar char="■"/>
              <a:defRPr sz="1600"/>
            </a:lvl9pPr>
          </a:lstStyle>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Title only" type="titleOnly">
  <p:cSld name="Title only">
    <p:spTree>
      <p:nvGrpSpPr>
        <p:cNvPr id="1" name="Shape 25"/>
        <p:cNvGrpSpPr/>
        <p:nvPr/>
      </p:nvGrpSpPr>
      <p:grpSpPr>
        <a:xfrm>
          <a:off x="0" y="0"/>
          <a:ext cx="0" cy="0"/>
        </a:xfrm>
      </p:grpSpPr>
      <p:sp>
        <p:nvSpPr>
          <p:cNvPr id="26" name="Google Shape;26;p6"/>
          <p:cNvSpPr txBox="1">
            <a:spLocks noGrp="1"/>
          </p:cNvSpPr>
          <p:nvPr>
            <p:ph type="title"/>
          </p:nvPr>
        </p:nvSpPr>
        <p:spPr>
          <a:xfrm>
            <a:off x="609600" y="401600"/>
            <a:ext cx="10972800" cy="763600"/>
          </a:xfrm>
          <a:prstGeom prst="rect">
            <a:avLst/>
          </a:prstGeom>
        </p:spPr>
        <p:txBody>
          <a:bodyPr spcFirstLastPara="1" wrap="square" lIns="91425" tIns="91425" rIns="91425" bIns="91425" anchor="t" anchorCtr="0">
            <a:noAutofit/>
          </a:bodyPr>
          <a:lstStyle>
            <a:lvl1pPr lvl="0">
              <a:spcBef>
                <a:spcPct val="0"/>
              </a:spcBef>
              <a:spcAft>
                <a:spcPct val="0"/>
              </a:spcAft>
              <a:buSzPts val="2600"/>
              <a:buNone/>
              <a:defRPr>
                <a:solidFill>
                  <a:schemeClr val="dk1"/>
                </a:solidFill>
              </a:defRPr>
            </a:lvl1pPr>
            <a:lvl2pPr lvl="1" algn="ctr">
              <a:spcBef>
                <a:spcPct val="0"/>
              </a:spcBef>
              <a:spcAft>
                <a:spcPct val="0"/>
              </a:spcAft>
              <a:buSzPts val="2600"/>
              <a:buNone/>
              <a:defRPr/>
            </a:lvl2pPr>
            <a:lvl3pPr lvl="2" algn="ctr">
              <a:spcBef>
                <a:spcPct val="0"/>
              </a:spcBef>
              <a:spcAft>
                <a:spcPct val="0"/>
              </a:spcAft>
              <a:buSzPts val="2600"/>
              <a:buNone/>
              <a:defRPr/>
            </a:lvl3pPr>
            <a:lvl4pPr lvl="3" algn="ctr">
              <a:spcBef>
                <a:spcPct val="0"/>
              </a:spcBef>
              <a:spcAft>
                <a:spcPct val="0"/>
              </a:spcAft>
              <a:buSzPts val="2600"/>
              <a:buNone/>
              <a:defRPr/>
            </a:lvl4pPr>
            <a:lvl5pPr lvl="4" algn="ctr">
              <a:spcBef>
                <a:spcPct val="0"/>
              </a:spcBef>
              <a:spcAft>
                <a:spcPct val="0"/>
              </a:spcAft>
              <a:buSzPts val="2600"/>
              <a:buNone/>
              <a:defRPr/>
            </a:lvl5pPr>
            <a:lvl6pPr lvl="5" algn="ctr">
              <a:spcBef>
                <a:spcPct val="0"/>
              </a:spcBef>
              <a:spcAft>
                <a:spcPct val="0"/>
              </a:spcAft>
              <a:buSzPts val="2600"/>
              <a:buNone/>
              <a:defRPr/>
            </a:lvl6pPr>
            <a:lvl7pPr lvl="6" algn="ctr">
              <a:spcBef>
                <a:spcPct val="0"/>
              </a:spcBef>
              <a:spcAft>
                <a:spcPct val="0"/>
              </a:spcAft>
              <a:buSzPts val="2600"/>
              <a:buNone/>
              <a:defRPr/>
            </a:lvl7pPr>
            <a:lvl8pPr lvl="7" algn="ctr">
              <a:spcBef>
                <a:spcPct val="0"/>
              </a:spcBef>
              <a:spcAft>
                <a:spcPct val="0"/>
              </a:spcAft>
              <a:buSzPts val="2600"/>
              <a:buNone/>
              <a:defRPr/>
            </a:lvl8pPr>
            <a:lvl9pPr lvl="8" algn="ctr">
              <a:spcBef>
                <a:spcPct val="0"/>
              </a:spcBef>
              <a:spcAft>
                <a:spcPct val="0"/>
              </a:spcAft>
              <a:buSzPts val="2600"/>
              <a:buNone/>
              <a:defRPr/>
            </a:lvl9pPr>
          </a:lstStyle>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One column text">
  <p:cSld name="One column text">
    <p:spTree>
      <p:nvGrpSpPr>
        <p:cNvPr id="1" name="Shape 28"/>
        <p:cNvGrpSpPr/>
        <p:nvPr/>
      </p:nvGrpSpPr>
      <p:grpSpPr>
        <a:xfrm>
          <a:off x="0" y="0"/>
          <a:ext cx="0" cy="0"/>
        </a:xfrm>
      </p:grpSpPr>
      <p:sp>
        <p:nvSpPr>
          <p:cNvPr id="29" name="Google Shape;29;p7"/>
          <p:cNvSpPr txBox="1">
            <a:spLocks noGrp="1"/>
          </p:cNvSpPr>
          <p:nvPr>
            <p:ph type="title"/>
          </p:nvPr>
        </p:nvSpPr>
        <p:spPr>
          <a:xfrm>
            <a:off x="609600" y="503200"/>
            <a:ext cx="3744000" cy="1007600"/>
          </a:xfrm>
          <a:prstGeom prst="rect">
            <a:avLst/>
          </a:prstGeom>
        </p:spPr>
        <p:txBody>
          <a:bodyPr spcFirstLastPara="1" wrap="square" lIns="91425" tIns="91425" rIns="91425" bIns="91425" anchor="b" anchorCtr="0">
            <a:noAutofit/>
          </a:bodyPr>
          <a:lstStyle>
            <a:lvl1pPr lvl="0">
              <a:spcBef>
                <a:spcPct val="0"/>
              </a:spcBef>
              <a:spcAft>
                <a:spcPct val="0"/>
              </a:spcAft>
              <a:buSzPts val="2400"/>
              <a:buNone/>
              <a:defRPr sz="3200"/>
            </a:lvl1pPr>
            <a:lvl2pPr lvl="1">
              <a:spcBef>
                <a:spcPct val="0"/>
              </a:spcBef>
              <a:spcAft>
                <a:spcPct val="0"/>
              </a:spcAft>
              <a:buSzPts val="2400"/>
              <a:buNone/>
              <a:defRPr sz="3200"/>
            </a:lvl2pPr>
            <a:lvl3pPr lvl="2">
              <a:spcBef>
                <a:spcPct val="0"/>
              </a:spcBef>
              <a:spcAft>
                <a:spcPct val="0"/>
              </a:spcAft>
              <a:buSzPts val="2400"/>
              <a:buNone/>
              <a:defRPr sz="3200"/>
            </a:lvl3pPr>
            <a:lvl4pPr lvl="3">
              <a:spcBef>
                <a:spcPct val="0"/>
              </a:spcBef>
              <a:spcAft>
                <a:spcPct val="0"/>
              </a:spcAft>
              <a:buSzPts val="2400"/>
              <a:buNone/>
              <a:defRPr sz="3200"/>
            </a:lvl4pPr>
            <a:lvl5pPr lvl="4">
              <a:spcBef>
                <a:spcPct val="0"/>
              </a:spcBef>
              <a:spcAft>
                <a:spcPct val="0"/>
              </a:spcAft>
              <a:buSzPts val="2400"/>
              <a:buNone/>
              <a:defRPr sz="3200"/>
            </a:lvl5pPr>
            <a:lvl6pPr lvl="5">
              <a:spcBef>
                <a:spcPct val="0"/>
              </a:spcBef>
              <a:spcAft>
                <a:spcPct val="0"/>
              </a:spcAft>
              <a:buSzPts val="2400"/>
              <a:buNone/>
              <a:defRPr sz="3200"/>
            </a:lvl6pPr>
            <a:lvl7pPr lvl="6">
              <a:spcBef>
                <a:spcPct val="0"/>
              </a:spcBef>
              <a:spcAft>
                <a:spcPct val="0"/>
              </a:spcAft>
              <a:buSzPts val="2400"/>
              <a:buNone/>
              <a:defRPr sz="3200"/>
            </a:lvl7pPr>
            <a:lvl8pPr lvl="7">
              <a:spcBef>
                <a:spcPct val="0"/>
              </a:spcBef>
              <a:spcAft>
                <a:spcPct val="0"/>
              </a:spcAft>
              <a:buSzPts val="2400"/>
              <a:buNone/>
              <a:defRPr sz="3200"/>
            </a:lvl8pPr>
            <a:lvl9pPr lvl="8">
              <a:spcBef>
                <a:spcPct val="0"/>
              </a:spcBef>
              <a:spcAft>
                <a:spcPct val="0"/>
              </a:spcAft>
              <a:buSzPts val="2400"/>
              <a:buNone/>
              <a:defRPr sz="3200"/>
            </a:lvl9pPr>
          </a:lstStyle>
          <a:p/>
        </p:txBody>
      </p:sp>
      <p:sp>
        <p:nvSpPr>
          <p:cNvPr id="30" name="Google Shape;30;p7"/>
          <p:cNvSpPr txBox="1">
            <a:spLocks noGrp="1"/>
          </p:cNvSpPr>
          <p:nvPr>
            <p:ph type="body" idx="1"/>
          </p:nvPr>
        </p:nvSpPr>
        <p:spPr>
          <a:xfrm>
            <a:off x="609600" y="1865000"/>
            <a:ext cx="3744000" cy="4489600"/>
          </a:xfrm>
          <a:prstGeom prst="rect">
            <a:avLst/>
          </a:prstGeom>
        </p:spPr>
        <p:txBody>
          <a:bodyPr spcFirstLastPara="1" wrap="square" lIns="91425" tIns="91425" rIns="91425" bIns="91425" anchor="t" anchorCtr="0">
            <a:noAutofit/>
          </a:bodyPr>
          <a:lstStyle>
            <a:lvl1pPr marL="609600" lvl="0" indent="-406400">
              <a:spcBef>
                <a:spcPct val="0"/>
              </a:spcBef>
              <a:spcAft>
                <a:spcPct val="0"/>
              </a:spcAft>
              <a:buSzPts val="1200"/>
              <a:buChar char="●"/>
              <a:defRPr sz="1600"/>
            </a:lvl1pPr>
            <a:lvl2pPr marL="1219200" lvl="1" indent="-406400">
              <a:spcBef>
                <a:spcPts val="2135"/>
              </a:spcBef>
              <a:spcAft>
                <a:spcPct val="0"/>
              </a:spcAft>
              <a:buSzPts val="1200"/>
              <a:buChar char="○"/>
              <a:defRPr sz="1600"/>
            </a:lvl2pPr>
            <a:lvl3pPr marL="1828800" lvl="2" indent="-406400">
              <a:spcBef>
                <a:spcPts val="2135"/>
              </a:spcBef>
              <a:spcAft>
                <a:spcPct val="0"/>
              </a:spcAft>
              <a:buSzPts val="1200"/>
              <a:buChar char="■"/>
              <a:defRPr sz="1600"/>
            </a:lvl3pPr>
            <a:lvl4pPr marL="2438400" lvl="3" indent="-406400">
              <a:spcBef>
                <a:spcPts val="2135"/>
              </a:spcBef>
              <a:spcAft>
                <a:spcPct val="0"/>
              </a:spcAft>
              <a:buSzPts val="1200"/>
              <a:buChar char="●"/>
              <a:defRPr sz="1600"/>
            </a:lvl4pPr>
            <a:lvl5pPr marL="3048000" lvl="4" indent="-406400">
              <a:spcBef>
                <a:spcPts val="2135"/>
              </a:spcBef>
              <a:spcAft>
                <a:spcPct val="0"/>
              </a:spcAft>
              <a:buSzPts val="1200"/>
              <a:buChar char="○"/>
              <a:defRPr sz="1600"/>
            </a:lvl5pPr>
            <a:lvl6pPr marL="3657600" lvl="5" indent="-406400">
              <a:spcBef>
                <a:spcPts val="2135"/>
              </a:spcBef>
              <a:spcAft>
                <a:spcPct val="0"/>
              </a:spcAft>
              <a:buSzPts val="1200"/>
              <a:buChar char="■"/>
              <a:defRPr sz="1600"/>
            </a:lvl6pPr>
            <a:lvl7pPr marL="4267200" lvl="6" indent="-406400">
              <a:spcBef>
                <a:spcPts val="2135"/>
              </a:spcBef>
              <a:spcAft>
                <a:spcPct val="0"/>
              </a:spcAft>
              <a:buSzPts val="1200"/>
              <a:buChar char="●"/>
              <a:defRPr sz="1600"/>
            </a:lvl7pPr>
            <a:lvl8pPr marL="4876800" lvl="7" indent="-406400">
              <a:spcBef>
                <a:spcPts val="2135"/>
              </a:spcBef>
              <a:spcAft>
                <a:spcPct val="0"/>
              </a:spcAft>
              <a:buSzPts val="1200"/>
              <a:buChar char="○"/>
              <a:defRPr sz="1600"/>
            </a:lvl8pPr>
            <a:lvl9pPr marL="5486400" lvl="8" indent="-406400">
              <a:spcBef>
                <a:spcPts val="2135"/>
              </a:spcBef>
              <a:spcAft>
                <a:spcPts val="2135"/>
              </a:spcAft>
              <a:buSzPts val="1200"/>
              <a:buChar char="■"/>
              <a:defRPr sz="1600"/>
            </a:lvl9pPr>
          </a:lstStyle>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Main point">
  <p:cSld name="Main point">
    <p:spTree>
      <p:nvGrpSpPr>
        <p:cNvPr id="1" name="Shape 32"/>
        <p:cNvGrpSpPr/>
        <p:nvPr/>
      </p:nvGrpSpPr>
      <p:grpSpPr>
        <a:xfrm>
          <a:off x="0" y="0"/>
          <a:ext cx="0" cy="0"/>
        </a:xfrm>
      </p:grpSpPr>
      <p:sp>
        <p:nvSpPr>
          <p:cNvPr id="33" name="Google Shape;33;p8"/>
          <p:cNvSpPr txBox="1">
            <a:spLocks noGrp="1"/>
          </p:cNvSpPr>
          <p:nvPr>
            <p:ph type="title"/>
          </p:nvPr>
        </p:nvSpPr>
        <p:spPr>
          <a:xfrm>
            <a:off x="609600" y="503200"/>
            <a:ext cx="8534400" cy="5851600"/>
          </a:xfrm>
          <a:prstGeom prst="rect">
            <a:avLst/>
          </a:prstGeom>
        </p:spPr>
        <p:txBody>
          <a:bodyPr spcFirstLastPara="1" wrap="square" lIns="91425" tIns="91425" rIns="91425" bIns="91425" anchor="ctr" anchorCtr="0">
            <a:noAutofit/>
          </a:bodyPr>
          <a:lstStyle>
            <a:lvl1pPr lvl="0">
              <a:spcBef>
                <a:spcPct val="0"/>
              </a:spcBef>
              <a:spcAft>
                <a:spcPct val="0"/>
              </a:spcAft>
              <a:buSzPts val="4800"/>
              <a:buNone/>
              <a:defRPr sz="6400"/>
            </a:lvl1pPr>
            <a:lvl2pPr lvl="1">
              <a:spcBef>
                <a:spcPct val="0"/>
              </a:spcBef>
              <a:spcAft>
                <a:spcPct val="0"/>
              </a:spcAft>
              <a:buSzPts val="4800"/>
              <a:buNone/>
              <a:defRPr sz="6400"/>
            </a:lvl2pPr>
            <a:lvl3pPr lvl="2">
              <a:spcBef>
                <a:spcPct val="0"/>
              </a:spcBef>
              <a:spcAft>
                <a:spcPct val="0"/>
              </a:spcAft>
              <a:buSzPts val="4800"/>
              <a:buNone/>
              <a:defRPr sz="6400"/>
            </a:lvl3pPr>
            <a:lvl4pPr lvl="3">
              <a:spcBef>
                <a:spcPct val="0"/>
              </a:spcBef>
              <a:spcAft>
                <a:spcPct val="0"/>
              </a:spcAft>
              <a:buSzPts val="4800"/>
              <a:buNone/>
              <a:defRPr sz="6400"/>
            </a:lvl4pPr>
            <a:lvl5pPr lvl="4">
              <a:spcBef>
                <a:spcPct val="0"/>
              </a:spcBef>
              <a:spcAft>
                <a:spcPct val="0"/>
              </a:spcAft>
              <a:buSzPts val="4800"/>
              <a:buNone/>
              <a:defRPr sz="6400"/>
            </a:lvl5pPr>
            <a:lvl6pPr lvl="5">
              <a:spcBef>
                <a:spcPct val="0"/>
              </a:spcBef>
              <a:spcAft>
                <a:spcPct val="0"/>
              </a:spcAft>
              <a:buSzPts val="4800"/>
              <a:buNone/>
              <a:defRPr sz="6400"/>
            </a:lvl6pPr>
            <a:lvl7pPr lvl="6">
              <a:spcBef>
                <a:spcPct val="0"/>
              </a:spcBef>
              <a:spcAft>
                <a:spcPct val="0"/>
              </a:spcAft>
              <a:buSzPts val="4800"/>
              <a:buNone/>
              <a:defRPr sz="6400"/>
            </a:lvl7pPr>
            <a:lvl8pPr lvl="7">
              <a:spcBef>
                <a:spcPct val="0"/>
              </a:spcBef>
              <a:spcAft>
                <a:spcPct val="0"/>
              </a:spcAft>
              <a:buSzPts val="4800"/>
              <a:buNone/>
              <a:defRPr sz="6400"/>
            </a:lvl8pPr>
            <a:lvl9pPr lvl="8">
              <a:spcBef>
                <a:spcPct val="0"/>
              </a:spcBef>
              <a:spcAft>
                <a:spcPct val="0"/>
              </a:spcAft>
              <a:buSzPts val="4800"/>
              <a:buNone/>
              <a:defRPr sz="6400"/>
            </a:lvl9pPr>
          </a:lstStyle>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Section title and description">
  <p:cSld name="Section title and description">
    <p:spTree>
      <p:nvGrpSpPr>
        <p:cNvPr id="1" name="Shape 35"/>
        <p:cNvGrpSpPr/>
        <p:nvPr/>
      </p:nvGrpSpPr>
      <p:grpSpPr>
        <a:xfrm>
          <a:off x="0" y="0"/>
          <a:ext cx="0" cy="0"/>
        </a:xfrm>
      </p:grpSpPr>
      <p:sp>
        <p:nvSpPr>
          <p:cNvPr id="37" name="Google Shape;37;p9"/>
          <p:cNvSpPr txBox="1">
            <a:spLocks noGrp="1"/>
          </p:cNvSpPr>
          <p:nvPr>
            <p:ph type="title"/>
          </p:nvPr>
        </p:nvSpPr>
        <p:spPr>
          <a:xfrm>
            <a:off x="609600" y="1364100"/>
            <a:ext cx="5116000" cy="1976400"/>
          </a:xfrm>
          <a:prstGeom prst="rect">
            <a:avLst/>
          </a:prstGeom>
        </p:spPr>
        <p:txBody>
          <a:bodyPr spcFirstLastPara="1" wrap="square" lIns="91425" tIns="91425" rIns="91425" bIns="91425" anchor="b" anchorCtr="0">
            <a:noAutofit/>
          </a:bodyPr>
          <a:lstStyle>
            <a:lvl1pPr lvl="0" algn="ctr">
              <a:spcBef>
                <a:spcPct val="0"/>
              </a:spcBef>
              <a:spcAft>
                <a:spcPct val="0"/>
              </a:spcAft>
              <a:buSzPts val="4200"/>
              <a:buNone/>
              <a:defRPr sz="5600"/>
            </a:lvl1pPr>
            <a:lvl2pPr lvl="1" algn="ctr">
              <a:spcBef>
                <a:spcPct val="0"/>
              </a:spcBef>
              <a:spcAft>
                <a:spcPct val="0"/>
              </a:spcAft>
              <a:buSzPts val="4200"/>
              <a:buNone/>
              <a:defRPr sz="5600"/>
            </a:lvl2pPr>
            <a:lvl3pPr lvl="2" algn="ctr">
              <a:spcBef>
                <a:spcPct val="0"/>
              </a:spcBef>
              <a:spcAft>
                <a:spcPct val="0"/>
              </a:spcAft>
              <a:buSzPts val="4200"/>
              <a:buNone/>
              <a:defRPr sz="5600"/>
            </a:lvl3pPr>
            <a:lvl4pPr lvl="3" algn="ctr">
              <a:spcBef>
                <a:spcPct val="0"/>
              </a:spcBef>
              <a:spcAft>
                <a:spcPct val="0"/>
              </a:spcAft>
              <a:buSzPts val="4200"/>
              <a:buNone/>
              <a:defRPr sz="5600"/>
            </a:lvl4pPr>
            <a:lvl5pPr lvl="4" algn="ctr">
              <a:spcBef>
                <a:spcPct val="0"/>
              </a:spcBef>
              <a:spcAft>
                <a:spcPct val="0"/>
              </a:spcAft>
              <a:buSzPts val="4200"/>
              <a:buNone/>
              <a:defRPr sz="5600"/>
            </a:lvl5pPr>
            <a:lvl6pPr lvl="5" algn="ctr">
              <a:spcBef>
                <a:spcPct val="0"/>
              </a:spcBef>
              <a:spcAft>
                <a:spcPct val="0"/>
              </a:spcAft>
              <a:buSzPts val="4200"/>
              <a:buNone/>
              <a:defRPr sz="5600"/>
            </a:lvl6pPr>
            <a:lvl7pPr lvl="6" algn="ctr">
              <a:spcBef>
                <a:spcPct val="0"/>
              </a:spcBef>
              <a:spcAft>
                <a:spcPct val="0"/>
              </a:spcAft>
              <a:buSzPts val="4200"/>
              <a:buNone/>
              <a:defRPr sz="5600"/>
            </a:lvl7pPr>
            <a:lvl8pPr lvl="7" algn="ctr">
              <a:spcBef>
                <a:spcPct val="0"/>
              </a:spcBef>
              <a:spcAft>
                <a:spcPct val="0"/>
              </a:spcAft>
              <a:buSzPts val="4200"/>
              <a:buNone/>
              <a:defRPr sz="5600"/>
            </a:lvl8pPr>
            <a:lvl9pPr lvl="8" algn="ctr">
              <a:spcBef>
                <a:spcPct val="0"/>
              </a:spcBef>
              <a:spcAft>
                <a:spcPct val="0"/>
              </a:spcAft>
              <a:buSzPts val="4200"/>
              <a:buNone/>
              <a:defRPr sz="5600"/>
            </a:lvl9pPr>
          </a:lstStyle>
          <a:p/>
        </p:txBody>
      </p:sp>
      <p:sp>
        <p:nvSpPr>
          <p:cNvPr id="38" name="Google Shape;38;p9"/>
          <p:cNvSpPr txBox="1">
            <a:spLocks noGrp="1"/>
          </p:cNvSpPr>
          <p:nvPr>
            <p:ph type="subTitle" idx="1"/>
          </p:nvPr>
        </p:nvSpPr>
        <p:spPr>
          <a:xfrm>
            <a:off x="631600" y="3737433"/>
            <a:ext cx="5116000" cy="1646800"/>
          </a:xfrm>
          <a:prstGeom prst="rect">
            <a:avLst/>
          </a:prstGeom>
        </p:spPr>
        <p:txBody>
          <a:bodyPr spcFirstLastPara="1" wrap="square" lIns="91425" tIns="91425" rIns="91425" bIns="91425" anchor="t" anchorCtr="0">
            <a:noAutofit/>
          </a:bodyPr>
          <a:lstStyle>
            <a:lvl1pPr lvl="0" algn="ctr">
              <a:lnSpc>
                <a:spcPct val="100000"/>
              </a:lnSpc>
              <a:spcBef>
                <a:spcPct val="0"/>
              </a:spcBef>
              <a:spcAft>
                <a:spcPct val="0"/>
              </a:spcAft>
              <a:buSzPts val="2100"/>
              <a:buNone/>
              <a:defRPr sz="2800"/>
            </a:lvl1pPr>
            <a:lvl2pPr lvl="1" algn="ctr">
              <a:lnSpc>
                <a:spcPct val="100000"/>
              </a:lnSpc>
              <a:spcBef>
                <a:spcPct val="0"/>
              </a:spcBef>
              <a:spcAft>
                <a:spcPct val="0"/>
              </a:spcAft>
              <a:buSzPts val="2100"/>
              <a:buNone/>
              <a:defRPr sz="2800"/>
            </a:lvl2pPr>
            <a:lvl3pPr lvl="2" algn="ctr">
              <a:lnSpc>
                <a:spcPct val="100000"/>
              </a:lnSpc>
              <a:spcBef>
                <a:spcPct val="0"/>
              </a:spcBef>
              <a:spcAft>
                <a:spcPct val="0"/>
              </a:spcAft>
              <a:buSzPts val="2100"/>
              <a:buNone/>
              <a:defRPr sz="2800"/>
            </a:lvl3pPr>
            <a:lvl4pPr lvl="3" algn="ctr">
              <a:lnSpc>
                <a:spcPct val="100000"/>
              </a:lnSpc>
              <a:spcBef>
                <a:spcPct val="0"/>
              </a:spcBef>
              <a:spcAft>
                <a:spcPct val="0"/>
              </a:spcAft>
              <a:buSzPts val="2100"/>
              <a:buNone/>
              <a:defRPr sz="2800"/>
            </a:lvl4pPr>
            <a:lvl5pPr lvl="4" algn="ctr">
              <a:lnSpc>
                <a:spcPct val="100000"/>
              </a:lnSpc>
              <a:spcBef>
                <a:spcPct val="0"/>
              </a:spcBef>
              <a:spcAft>
                <a:spcPct val="0"/>
              </a:spcAft>
              <a:buSzPts val="2100"/>
              <a:buNone/>
              <a:defRPr sz="2800"/>
            </a:lvl5pPr>
            <a:lvl6pPr lvl="5" algn="ctr">
              <a:lnSpc>
                <a:spcPct val="100000"/>
              </a:lnSpc>
              <a:spcBef>
                <a:spcPct val="0"/>
              </a:spcBef>
              <a:spcAft>
                <a:spcPct val="0"/>
              </a:spcAft>
              <a:buSzPts val="2100"/>
              <a:buNone/>
              <a:defRPr sz="2800"/>
            </a:lvl6pPr>
            <a:lvl7pPr lvl="6" algn="ctr">
              <a:lnSpc>
                <a:spcPct val="100000"/>
              </a:lnSpc>
              <a:spcBef>
                <a:spcPct val="0"/>
              </a:spcBef>
              <a:spcAft>
                <a:spcPct val="0"/>
              </a:spcAft>
              <a:buSzPts val="2100"/>
              <a:buNone/>
              <a:defRPr sz="2800"/>
            </a:lvl7pPr>
            <a:lvl8pPr lvl="7" algn="ctr">
              <a:lnSpc>
                <a:spcPct val="100000"/>
              </a:lnSpc>
              <a:spcBef>
                <a:spcPct val="0"/>
              </a:spcBef>
              <a:spcAft>
                <a:spcPct val="0"/>
              </a:spcAft>
              <a:buSzPts val="2100"/>
              <a:buNone/>
              <a:defRPr sz="2800"/>
            </a:lvl8pPr>
            <a:lvl9pPr lvl="8" algn="ctr">
              <a:lnSpc>
                <a:spcPct val="100000"/>
              </a:lnSpc>
              <a:spcBef>
                <a:spcPct val="0"/>
              </a:spcBef>
              <a:spcAft>
                <a:spcPct val="0"/>
              </a:spcAft>
              <a:buSzPts val="2100"/>
              <a:buNone/>
              <a:defRPr sz="2800"/>
            </a:lvl9pPr>
          </a:lstStyle>
          <a:p/>
        </p:txBody>
      </p:sp>
      <p:sp>
        <p:nvSpPr>
          <p:cNvPr id="39" name="Google Shape;39;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600" lvl="0" indent="-406400">
              <a:spcBef>
                <a:spcPct val="0"/>
              </a:spcBef>
              <a:spcAft>
                <a:spcPct val="0"/>
              </a:spcAft>
              <a:buSzPts val="1200"/>
              <a:buChar char="●"/>
              <a:defRPr/>
            </a:lvl1pPr>
            <a:lvl2pPr marL="1219200" lvl="1" indent="-406400">
              <a:spcBef>
                <a:spcPts val="2135"/>
              </a:spcBef>
              <a:spcAft>
                <a:spcPct val="0"/>
              </a:spcAft>
              <a:buSzPts val="1200"/>
              <a:buChar char="○"/>
              <a:defRPr/>
            </a:lvl2pPr>
            <a:lvl3pPr marL="1828800" lvl="2" indent="-406400">
              <a:spcBef>
                <a:spcPts val="2135"/>
              </a:spcBef>
              <a:spcAft>
                <a:spcPct val="0"/>
              </a:spcAft>
              <a:buSzPts val="1200"/>
              <a:buChar char="■"/>
              <a:defRPr/>
            </a:lvl3pPr>
            <a:lvl4pPr marL="2438400" lvl="3" indent="-406400">
              <a:spcBef>
                <a:spcPts val="2135"/>
              </a:spcBef>
              <a:spcAft>
                <a:spcPct val="0"/>
              </a:spcAft>
              <a:buSzPts val="1200"/>
              <a:buChar char="●"/>
              <a:defRPr/>
            </a:lvl4pPr>
            <a:lvl5pPr marL="3048000" lvl="4" indent="-406400">
              <a:spcBef>
                <a:spcPts val="2135"/>
              </a:spcBef>
              <a:spcAft>
                <a:spcPct val="0"/>
              </a:spcAft>
              <a:buSzPts val="1200"/>
              <a:buChar char="○"/>
              <a:defRPr/>
            </a:lvl5pPr>
            <a:lvl6pPr marL="3657600" lvl="5" indent="-406400">
              <a:spcBef>
                <a:spcPts val="2135"/>
              </a:spcBef>
              <a:spcAft>
                <a:spcPct val="0"/>
              </a:spcAft>
              <a:buSzPts val="1200"/>
              <a:buChar char="■"/>
              <a:defRPr/>
            </a:lvl6pPr>
            <a:lvl7pPr marL="4267200" lvl="6" indent="-406400">
              <a:spcBef>
                <a:spcPts val="2135"/>
              </a:spcBef>
              <a:spcAft>
                <a:spcPct val="0"/>
              </a:spcAft>
              <a:buSzPts val="1200"/>
              <a:buChar char="●"/>
              <a:defRPr/>
            </a:lvl7pPr>
            <a:lvl8pPr marL="4876800" lvl="7" indent="-406400">
              <a:spcBef>
                <a:spcPts val="2135"/>
              </a:spcBef>
              <a:spcAft>
                <a:spcPct val="0"/>
              </a:spcAft>
              <a:buSzPts val="1200"/>
              <a:buChar char="○"/>
              <a:defRPr/>
            </a:lvl8pPr>
            <a:lvl9pPr marL="5486400" lvl="8" indent="-406400">
              <a:spcBef>
                <a:spcPts val="2135"/>
              </a:spcBef>
              <a:spcAft>
                <a:spcPts val="2135"/>
              </a:spcAft>
              <a:buSzPts val="1200"/>
              <a:buChar char="■"/>
              <a:defRPr/>
            </a:lvl9pPr>
          </a:lstStyle>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Caption">
  <p:cSld name="Caption">
    <p:spTree>
      <p:nvGrpSpPr>
        <p:cNvPr id="1" name="Shape 41"/>
        <p:cNvGrpSpPr/>
        <p:nvPr/>
      </p:nvGrpSpPr>
      <p:grpSpPr>
        <a:xfrm>
          <a:off x="0" y="0"/>
          <a:ext cx="0" cy="0"/>
        </a:xfrm>
      </p:grpSpPr>
      <p:sp>
        <p:nvSpPr>
          <p:cNvPr id="42" name="Google Shape;42;p10"/>
          <p:cNvSpPr txBox="1">
            <a:spLocks noGrp="1"/>
          </p:cNvSpPr>
          <p:nvPr>
            <p:ph type="body" idx="1"/>
          </p:nvPr>
        </p:nvSpPr>
        <p:spPr>
          <a:xfrm>
            <a:off x="609600" y="5548000"/>
            <a:ext cx="7998400" cy="806800"/>
          </a:xfrm>
          <a:prstGeom prst="rect">
            <a:avLst/>
          </a:prstGeom>
        </p:spPr>
        <p:txBody>
          <a:bodyPr spcFirstLastPara="1" wrap="square" lIns="91425" tIns="91425" rIns="91425" bIns="91425" anchor="ctr" anchorCtr="0">
            <a:noAutofit/>
          </a:bodyPr>
          <a:lstStyle>
            <a:lvl1pPr marL="609600" lvl="0" indent="-304800">
              <a:lnSpc>
                <a:spcPct val="100000"/>
              </a:lnSpc>
              <a:spcBef>
                <a:spcPct val="0"/>
              </a:spcBef>
              <a:spcAft>
                <a:spcPct val="0"/>
              </a:spcAft>
              <a:buSzPts val="1200"/>
              <a:buNone/>
              <a:defRPr/>
            </a:lvl1pPr>
          </a:lstStyle>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Big number">
  <p:cSld name="Big number">
    <p:spTree>
      <p:nvGrpSpPr>
        <p:cNvPr id="1" name="Shape 44"/>
        <p:cNvGrpSpPr/>
        <p:nvPr/>
      </p:nvGrpSpPr>
      <p:grpSpPr>
        <a:xfrm>
          <a:off x="0" y="0"/>
          <a:ext cx="0" cy="0"/>
        </a:xfrm>
      </p:grpSpPr>
      <p:sp>
        <p:nvSpPr>
          <p:cNvPr id="45" name="Google Shape;45;p11"/>
          <p:cNvSpPr txBox="1">
            <a:spLocks noGrp="1"/>
          </p:cNvSpPr>
          <p:nvPr>
            <p:ph type="title" hasCustomPrompt="1"/>
          </p:nvPr>
        </p:nvSpPr>
        <p:spPr>
          <a:xfrm>
            <a:off x="609600" y="1474833"/>
            <a:ext cx="10972800" cy="2618000"/>
          </a:xfrm>
          <a:prstGeom prst="rect">
            <a:avLst/>
          </a:prstGeom>
        </p:spPr>
        <p:txBody>
          <a:bodyPr spcFirstLastPara="1" wrap="square" lIns="91425" tIns="91425" rIns="91425" bIns="91425" anchor="b" anchorCtr="0">
            <a:noAutofit/>
          </a:bodyPr>
          <a:lstStyle>
            <a:lvl1pPr lvl="0" algn="ctr">
              <a:spcBef>
                <a:spcPct val="0"/>
              </a:spcBef>
              <a:spcAft>
                <a:spcPct val="0"/>
              </a:spcAft>
              <a:buSzPts val="12000"/>
              <a:buNone/>
              <a:defRPr sz="16000"/>
            </a:lvl1pPr>
            <a:lvl2pPr lvl="1" algn="ctr">
              <a:spcBef>
                <a:spcPct val="0"/>
              </a:spcBef>
              <a:spcAft>
                <a:spcPct val="0"/>
              </a:spcAft>
              <a:buSzPts val="12000"/>
              <a:buNone/>
              <a:defRPr sz="16000"/>
            </a:lvl2pPr>
            <a:lvl3pPr lvl="2" algn="ctr">
              <a:spcBef>
                <a:spcPct val="0"/>
              </a:spcBef>
              <a:spcAft>
                <a:spcPct val="0"/>
              </a:spcAft>
              <a:buSzPts val="12000"/>
              <a:buNone/>
              <a:defRPr sz="16000"/>
            </a:lvl3pPr>
            <a:lvl4pPr lvl="3" algn="ctr">
              <a:spcBef>
                <a:spcPct val="0"/>
              </a:spcBef>
              <a:spcAft>
                <a:spcPct val="0"/>
              </a:spcAft>
              <a:buSzPts val="12000"/>
              <a:buNone/>
              <a:defRPr sz="16000"/>
            </a:lvl4pPr>
            <a:lvl5pPr lvl="4" algn="ctr">
              <a:spcBef>
                <a:spcPct val="0"/>
              </a:spcBef>
              <a:spcAft>
                <a:spcPct val="0"/>
              </a:spcAft>
              <a:buSzPts val="12000"/>
              <a:buNone/>
              <a:defRPr sz="16000"/>
            </a:lvl5pPr>
            <a:lvl6pPr lvl="5" algn="ctr">
              <a:spcBef>
                <a:spcPct val="0"/>
              </a:spcBef>
              <a:spcAft>
                <a:spcPct val="0"/>
              </a:spcAft>
              <a:buSzPts val="12000"/>
              <a:buNone/>
              <a:defRPr sz="16000"/>
            </a:lvl6pPr>
            <a:lvl7pPr lvl="6" algn="ctr">
              <a:spcBef>
                <a:spcPct val="0"/>
              </a:spcBef>
              <a:spcAft>
                <a:spcPct val="0"/>
              </a:spcAft>
              <a:buSzPts val="12000"/>
              <a:buNone/>
              <a:defRPr sz="16000"/>
            </a:lvl7pPr>
            <a:lvl8pPr lvl="7" algn="ctr">
              <a:spcBef>
                <a:spcPct val="0"/>
              </a:spcBef>
              <a:spcAft>
                <a:spcPct val="0"/>
              </a:spcAft>
              <a:buSzPts val="12000"/>
              <a:buNone/>
              <a:defRPr sz="16000"/>
            </a:lvl8pPr>
            <a:lvl9pPr lvl="8" algn="ctr">
              <a:spcBef>
                <a:spcPct val="0"/>
              </a:spcBef>
              <a:spcAft>
                <a:spcPct val="0"/>
              </a:spcAft>
              <a:buSzPts val="12000"/>
              <a:buNone/>
              <a:defRPr sz="16000"/>
            </a:lvl9pPr>
          </a:lstStyle>
          <a:p>
            <a:r>
              <a:t>xx%</a:t>
            </a:r>
          </a:p>
        </p:txBody>
      </p:sp>
      <p:sp>
        <p:nvSpPr>
          <p:cNvPr id="46" name="Google Shape;46;p11"/>
          <p:cNvSpPr txBox="1">
            <a:spLocks noGrp="1"/>
          </p:cNvSpPr>
          <p:nvPr>
            <p:ph type="body" idx="1"/>
          </p:nvPr>
        </p:nvSpPr>
        <p:spPr>
          <a:xfrm>
            <a:off x="609600" y="4202967"/>
            <a:ext cx="10972800" cy="1734400"/>
          </a:xfrm>
          <a:prstGeom prst="rect">
            <a:avLst/>
          </a:prstGeom>
        </p:spPr>
        <p:txBody>
          <a:bodyPr spcFirstLastPara="1" wrap="square" lIns="91425" tIns="91425" rIns="91425" bIns="91425" anchor="t" anchorCtr="0">
            <a:noAutofit/>
          </a:bodyPr>
          <a:lstStyle>
            <a:lvl1pPr marL="609600" lvl="0" indent="-406400" algn="ctr">
              <a:spcBef>
                <a:spcPct val="0"/>
              </a:spcBef>
              <a:spcAft>
                <a:spcPct val="0"/>
              </a:spcAft>
              <a:buSzPts val="1200"/>
              <a:buChar char="●"/>
              <a:defRPr/>
            </a:lvl1pPr>
            <a:lvl2pPr marL="1219200" lvl="1" indent="-406400" algn="ctr">
              <a:spcBef>
                <a:spcPts val="2135"/>
              </a:spcBef>
              <a:spcAft>
                <a:spcPct val="0"/>
              </a:spcAft>
              <a:buSzPts val="1200"/>
              <a:buChar char="○"/>
              <a:defRPr/>
            </a:lvl2pPr>
            <a:lvl3pPr marL="1828800" lvl="2" indent="-406400" algn="ctr">
              <a:spcBef>
                <a:spcPts val="2135"/>
              </a:spcBef>
              <a:spcAft>
                <a:spcPct val="0"/>
              </a:spcAft>
              <a:buSzPts val="1200"/>
              <a:buChar char="■"/>
              <a:defRPr/>
            </a:lvl3pPr>
            <a:lvl4pPr marL="2438400" lvl="3" indent="-406400" algn="ctr">
              <a:spcBef>
                <a:spcPts val="2135"/>
              </a:spcBef>
              <a:spcAft>
                <a:spcPct val="0"/>
              </a:spcAft>
              <a:buSzPts val="1200"/>
              <a:buChar char="●"/>
              <a:defRPr/>
            </a:lvl4pPr>
            <a:lvl5pPr marL="3048000" lvl="4" indent="-406400" algn="ctr">
              <a:spcBef>
                <a:spcPts val="2135"/>
              </a:spcBef>
              <a:spcAft>
                <a:spcPct val="0"/>
              </a:spcAft>
              <a:buSzPts val="1200"/>
              <a:buChar char="○"/>
              <a:defRPr/>
            </a:lvl5pPr>
            <a:lvl6pPr marL="3657600" lvl="5" indent="-406400" algn="ctr">
              <a:spcBef>
                <a:spcPts val="2135"/>
              </a:spcBef>
              <a:spcAft>
                <a:spcPct val="0"/>
              </a:spcAft>
              <a:buSzPts val="1200"/>
              <a:buChar char="■"/>
              <a:defRPr/>
            </a:lvl6pPr>
            <a:lvl7pPr marL="4267200" lvl="6" indent="-406400" algn="ctr">
              <a:spcBef>
                <a:spcPts val="2135"/>
              </a:spcBef>
              <a:spcAft>
                <a:spcPct val="0"/>
              </a:spcAft>
              <a:buSzPts val="1200"/>
              <a:buChar char="●"/>
              <a:defRPr/>
            </a:lvl7pPr>
            <a:lvl8pPr marL="4876800" lvl="7" indent="-406400" algn="ctr">
              <a:spcBef>
                <a:spcPts val="2135"/>
              </a:spcBef>
              <a:spcAft>
                <a:spcPct val="0"/>
              </a:spcAft>
              <a:buSzPts val="1200"/>
              <a:buChar char="○"/>
              <a:defRPr/>
            </a:lvl8pPr>
            <a:lvl9pPr marL="5486400" lvl="8" indent="-406400" algn="ctr">
              <a:spcBef>
                <a:spcPts val="2135"/>
              </a:spcBef>
              <a:spcAft>
                <a:spcPts val="2135"/>
              </a:spcAft>
              <a:buSzPts val="1200"/>
              <a:buChar char="■"/>
              <a:defRPr/>
            </a:lvl9pPr>
          </a:lstStyle>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t/>
            </a:fld>
            <a:endParaRPr lang="en-GB"/>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1"/>
        </a:solidFill>
        <a:effectLst/>
      </p:bgPr>
    </p:bg>
    <p:spTree>
      <p:nvGrpSpPr>
        <p:cNvPr id="1" name="Shape 5"/>
        <p:cNvGrpSpPr/>
        <p:nvPr/>
      </p:nvGrpSpPr>
      <p:grpSpPr>
        <a:xfrm>
          <a:off x="0" y="0"/>
          <a:ext cx="0" cy="0"/>
        </a:xfrm>
      </p:grpSpPr>
      <p:sp>
        <p:nvSpPr>
          <p:cNvPr id="6" name="Google Shape;6;p1"/>
          <p:cNvSpPr txBox="1">
            <a:spLocks noGrp="1"/>
          </p:cNvSpPr>
          <p:nvPr>
            <p:ph type="title"/>
          </p:nvPr>
        </p:nvSpPr>
        <p:spPr>
          <a:xfrm>
            <a:off x="609600" y="401600"/>
            <a:ext cx="10972800" cy="763600"/>
          </a:xfrm>
          <a:prstGeom prst="rect">
            <a:avLst/>
          </a:prstGeom>
          <a:noFill/>
          <a:ln>
            <a:noFill/>
          </a:ln>
        </p:spPr>
        <p:txBody>
          <a:bodyPr spcFirstLastPara="1" wrap="square" lIns="91425" tIns="91425" rIns="91425" bIns="91425" anchor="t" anchorCtr="0">
            <a:noAutofit/>
          </a:bodyPr>
          <a:lstStyle>
            <a:lvl1pPr lvl="0"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1pPr>
            <a:lvl2pPr lvl="1"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2pPr>
            <a:lvl3pPr lvl="2"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3pPr>
            <a:lvl4pPr lvl="3"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4pPr>
            <a:lvl5pPr lvl="4"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5pPr>
            <a:lvl6pPr lvl="5"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6pPr>
            <a:lvl7pPr lvl="6"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7pPr>
            <a:lvl8pPr lvl="7"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8pPr>
            <a:lvl9pPr lvl="8" algn="ctr">
              <a:spcBef>
                <a:spcPct val="0"/>
              </a:spcBef>
              <a:spcAft>
                <a:spcPct val="0"/>
              </a:spcAft>
              <a:buSzPts val="2600"/>
              <a:buFont typeface="Fira Sans Extra Condensed Medium"/>
              <a:buNone/>
              <a:defRPr sz="2600">
                <a:latin typeface="Fira Sans Extra Condensed Medium"/>
                <a:ea typeface="Fira Sans Extra Condensed Medium"/>
                <a:cs typeface="Fira Sans Extra Condensed Medium"/>
                <a:sym typeface="Fira Sans Extra Condensed Medium"/>
              </a:defRPr>
            </a:lvl9pPr>
          </a:lstStyle>
          <a:p/>
        </p:txBody>
      </p:sp>
      <p:sp>
        <p:nvSpPr>
          <p:cNvPr id="7" name="Google Shape;7;p1"/>
          <p:cNvSpPr txBox="1">
            <a:spLocks noGrp="1"/>
          </p:cNvSpPr>
          <p:nvPr>
            <p:ph type="body" idx="1"/>
          </p:nvPr>
        </p:nvSpPr>
        <p:spPr>
          <a:xfrm>
            <a:off x="609600" y="1863500"/>
            <a:ext cx="10972800" cy="4491200"/>
          </a:xfrm>
          <a:prstGeom prst="rect">
            <a:avLst/>
          </a:prstGeom>
          <a:noFill/>
          <a:ln>
            <a:noFill/>
          </a:ln>
        </p:spPr>
        <p:txBody>
          <a:bodyPr spcFirstLastPara="1" wrap="square" lIns="91425" tIns="91425" rIns="91425" bIns="91425" anchor="t" anchorCtr="0">
            <a:noAutofit/>
          </a:bodyPr>
          <a:lstStyle>
            <a:lvl1pPr marL="457200" lvl="0" indent="-304800">
              <a:lnSpc>
                <a:spcPct val="115000"/>
              </a:lnSpc>
              <a:spcBef>
                <a:spcPct val="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1pPr>
            <a:lvl2pPr marL="914400" lvl="1"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2pPr>
            <a:lvl3pPr marL="1371600" lvl="2"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3pPr>
            <a:lvl4pPr marL="1828800" lvl="3"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4pPr>
            <a:lvl5pPr marL="2286000" lvl="4"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5pPr>
            <a:lvl6pPr marL="2743200" lvl="5"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6pPr>
            <a:lvl7pPr marL="3200400" lvl="6"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7pPr>
            <a:lvl8pPr marL="3657600" lvl="7" indent="-304800">
              <a:lnSpc>
                <a:spcPct val="115000"/>
              </a:lnSpc>
              <a:spcBef>
                <a:spcPts val="1600"/>
              </a:spcBef>
              <a:spcAft>
                <a:spcPct val="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8pPr>
            <a:lvl9pPr marL="4114800" lvl="8" indent="-304800">
              <a:lnSpc>
                <a:spcPct val="115000"/>
              </a:lnSpc>
              <a:spcBef>
                <a:spcPts val="1600"/>
              </a:spcBef>
              <a:spcAft>
                <a:spcPts val="1600"/>
              </a:spcAft>
              <a:buSzPts val="1200"/>
              <a:buFont typeface="Roboto" panose="02000000000000000000"/>
              <a:buChar char="■"/>
              <a:defRPr sz="1200">
                <a:latin typeface="Roboto" panose="02000000000000000000"/>
                <a:ea typeface="Roboto" panose="02000000000000000000"/>
                <a:cs typeface="Roboto" panose="02000000000000000000"/>
                <a:sym typeface="Roboto" panose="02000000000000000000"/>
              </a:defRPr>
            </a:lvl9pPr>
          </a:lstStyle>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defPPr>
              <a:defRPr lang="zh-CN"/>
            </a:defPPr>
            <a:lvl1pPr marL="0" lvl="0" algn="r" defTabSz="914400" rtl="0" eaLnBrk="1" latinLnBrk="0" hangingPunct="1">
              <a:buNone/>
              <a:defRPr sz="1335" kern="1200">
                <a:solidFill>
                  <a:schemeClr val="dk2"/>
                </a:solidFill>
                <a:latin typeface="+mn-lt"/>
                <a:ea typeface="+mn-ea"/>
                <a:cs typeface="+mn-cs"/>
              </a:defRPr>
            </a:lvl1pPr>
            <a:lvl2pPr marL="457200" lvl="1" algn="r" defTabSz="914400" rtl="0" eaLnBrk="1" latinLnBrk="0" hangingPunct="1">
              <a:buNone/>
              <a:defRPr sz="1335" kern="1200">
                <a:solidFill>
                  <a:schemeClr val="dk2"/>
                </a:solidFill>
                <a:latin typeface="+mn-lt"/>
                <a:ea typeface="+mn-ea"/>
                <a:cs typeface="+mn-cs"/>
              </a:defRPr>
            </a:lvl2pPr>
            <a:lvl3pPr marL="914400" lvl="2" algn="r" defTabSz="914400" rtl="0" eaLnBrk="1" latinLnBrk="0" hangingPunct="1">
              <a:buNone/>
              <a:defRPr sz="1335" kern="1200">
                <a:solidFill>
                  <a:schemeClr val="dk2"/>
                </a:solidFill>
                <a:latin typeface="+mn-lt"/>
                <a:ea typeface="+mn-ea"/>
                <a:cs typeface="+mn-cs"/>
              </a:defRPr>
            </a:lvl3pPr>
            <a:lvl4pPr marL="1371600" lvl="3" algn="r" defTabSz="914400" rtl="0" eaLnBrk="1" latinLnBrk="0" hangingPunct="1">
              <a:buNone/>
              <a:defRPr sz="1335" kern="1200">
                <a:solidFill>
                  <a:schemeClr val="dk2"/>
                </a:solidFill>
                <a:latin typeface="+mn-lt"/>
                <a:ea typeface="+mn-ea"/>
                <a:cs typeface="+mn-cs"/>
              </a:defRPr>
            </a:lvl4pPr>
            <a:lvl5pPr marL="1828800" lvl="4" algn="r" defTabSz="914400" rtl="0" eaLnBrk="1" latinLnBrk="0" hangingPunct="1">
              <a:buNone/>
              <a:defRPr sz="1335" kern="1200">
                <a:solidFill>
                  <a:schemeClr val="dk2"/>
                </a:solidFill>
                <a:latin typeface="+mn-lt"/>
                <a:ea typeface="+mn-ea"/>
                <a:cs typeface="+mn-cs"/>
              </a:defRPr>
            </a:lvl5pPr>
            <a:lvl6pPr marL="2286000" lvl="5" algn="r" defTabSz="914400" rtl="0" eaLnBrk="1" latinLnBrk="0" hangingPunct="1">
              <a:buNone/>
              <a:defRPr sz="1335" kern="1200">
                <a:solidFill>
                  <a:schemeClr val="dk2"/>
                </a:solidFill>
                <a:latin typeface="+mn-lt"/>
                <a:ea typeface="+mn-ea"/>
                <a:cs typeface="+mn-cs"/>
              </a:defRPr>
            </a:lvl6pPr>
            <a:lvl7pPr marL="2743200" lvl="6" algn="r" defTabSz="914400" rtl="0" eaLnBrk="1" latinLnBrk="0" hangingPunct="1">
              <a:buNone/>
              <a:defRPr sz="1335" kern="1200">
                <a:solidFill>
                  <a:schemeClr val="dk2"/>
                </a:solidFill>
                <a:latin typeface="+mn-lt"/>
                <a:ea typeface="+mn-ea"/>
                <a:cs typeface="+mn-cs"/>
              </a:defRPr>
            </a:lvl7pPr>
            <a:lvl8pPr marL="3200400" lvl="7" algn="r" defTabSz="914400" rtl="0" eaLnBrk="1" latinLnBrk="0" hangingPunct="1">
              <a:buNone/>
              <a:defRPr sz="1335" kern="1200">
                <a:solidFill>
                  <a:schemeClr val="dk2"/>
                </a:solidFill>
                <a:latin typeface="+mn-lt"/>
                <a:ea typeface="+mn-ea"/>
                <a:cs typeface="+mn-cs"/>
              </a:defRPr>
            </a:lvl8pPr>
            <a:lvl9pPr marL="3657600" lvl="8" algn="r" defTabSz="914400" rtl="0" eaLnBrk="1" latinLnBrk="0" hangingPunct="1">
              <a:buNone/>
              <a:defRPr sz="1335" kern="1200">
                <a:solidFill>
                  <a:schemeClr val="dk2"/>
                </a:solidFill>
                <a:latin typeface="+mn-lt"/>
                <a:ea typeface="+mn-ea"/>
                <a:cs typeface="+mn-cs"/>
              </a:defRPr>
            </a:lvl9pPr>
          </a:lstStyle>
          <a:p>
            <a:fld id="{00000000-1234-1234-1234-123412341234}" type="slidenum">
              <a:rPr lang="en-GB" smtClean="0"/>
              <a:t/>
            </a:fld>
            <a:endParaRPr lang="en-GB"/>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defPPr marR="0" lvl="0" algn="l" rtl="0">
        <a:lnSpc>
          <a:spcPct val="100000"/>
        </a:lnSpc>
        <a:spcBef>
          <a:spcPct val="0"/>
        </a:spcBef>
        <a:spcAft>
          <a:spcPct val="0"/>
        </a:spcAft>
      </a:defPPr>
      <a:lvl1pPr marR="0" lvl="0"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1pPr>
      <a:lvl2pPr marR="0" lvl="1"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2pPr>
      <a:lvl3pPr marR="0" lvl="2"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3pPr>
      <a:lvl4pPr marR="0" lvl="3"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4pPr>
      <a:lvl5pPr marR="0" lvl="4"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5pPr>
      <a:lvl6pPr marR="0" lvl="5"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6pPr>
      <a:lvl7pPr marR="0" lvl="6"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7pPr>
      <a:lvl8pPr marR="0" lvl="7"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8pPr>
      <a:lvl9pPr marR="0" lvl="8"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9pPr>
    </p:titleStyle>
    <p:bodyStyle>
      <a:defPPr marR="0" lvl="0" algn="l" rtl="0">
        <a:lnSpc>
          <a:spcPct val="100000"/>
        </a:lnSpc>
        <a:spcBef>
          <a:spcPct val="0"/>
        </a:spcBef>
        <a:spcAft>
          <a:spcPct val="0"/>
        </a:spcAft>
      </a:defPPr>
      <a:lvl1pPr marR="0" lvl="0"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1pPr>
      <a:lvl2pPr marR="0" lvl="1"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2pPr>
      <a:lvl3pPr marR="0" lvl="2"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3pPr>
      <a:lvl4pPr marR="0" lvl="3"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4pPr>
      <a:lvl5pPr marR="0" lvl="4"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5pPr>
      <a:lvl6pPr marR="0" lvl="5"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6pPr>
      <a:lvl7pPr marR="0" lvl="6"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7pPr>
      <a:lvl8pPr marR="0" lvl="7"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8pPr>
      <a:lvl9pPr marR="0" lvl="8"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9pPr>
    </p:bodyStyle>
    <p:otherStyle>
      <a:defPPr marR="0" lvl="0" algn="l" rtl="0">
        <a:lnSpc>
          <a:spcPct val="100000"/>
        </a:lnSpc>
        <a:spcBef>
          <a:spcPct val="0"/>
        </a:spcBef>
        <a:spcAft>
          <a:spcPct val="0"/>
        </a:spcAft>
      </a:defPPr>
      <a:lvl1pPr marR="0" lvl="0"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1pPr>
      <a:lvl2pPr marR="0" lvl="1"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2pPr>
      <a:lvl3pPr marR="0" lvl="2"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3pPr>
      <a:lvl4pPr marR="0" lvl="3"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4pPr>
      <a:lvl5pPr marR="0" lvl="4"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5pPr>
      <a:lvl6pPr marR="0" lvl="5"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6pPr>
      <a:lvl7pPr marR="0" lvl="6"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7pPr>
      <a:lvl8pPr marR="0" lvl="7"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8pPr>
      <a:lvl9pPr marR="0" lvl="8" algn="l" rtl="0">
        <a:lnSpc>
          <a:spcPct val="100000"/>
        </a:lnSpc>
        <a:spcBef>
          <a:spcPct val="0"/>
        </a:spcBef>
        <a:spcAft>
          <a:spcPct val="0"/>
        </a:spcAft>
        <a:buClr>
          <a:srgbClr val="000000"/>
        </a:buClr>
        <a:buFont typeface="Arial"/>
        <a:defRPr sz="1865" b="0" i="0" u="none" strike="noStrike" cap="none">
          <a:solidFill>
            <a:srgbClr val="000000"/>
          </a:solidFill>
          <a:latin typeface="Arial"/>
          <a:ea typeface="Arial"/>
          <a:cs typeface="Arial"/>
          <a:sym typeface="Arial"/>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tags" Target="../tags/tag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png" /><Relationship Id="rId3" Type="http://schemas.openxmlformats.org/officeDocument/2006/relationships/tags" Target="../tags/tag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tags" Target="../tags/tag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tags" Target="../tags/tag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tags" Target="../tags/tag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tags" Target="../tags/tag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tags" Target="../tags/tag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1.png" /><Relationship Id="rId4" Type="http://schemas.openxmlformats.org/officeDocument/2006/relationships/tags" Target="../tags/tag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tags" Target="../tags/tag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1.png" /><Relationship Id="rId4" Type="http://schemas.openxmlformats.org/officeDocument/2006/relationships/tags" Target="../tags/tag1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0.xml" /><Relationship Id="rId3" Type="http://schemas.openxmlformats.org/officeDocument/2006/relationships/image" Target="../media/image1.png" /><Relationship Id="rId4" Type="http://schemas.openxmlformats.org/officeDocument/2006/relationships/tags" Target="../tags/tag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6407307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635" y="2771775"/>
            <a:ext cx="12191365" cy="14452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rgbClr val="FF0000"/>
                </a:solidFill>
              </a:rPr>
              <a:t>写作专项</a:t>
            </a:r>
            <a:endParaRPr lang="zh-CN" altLang="en-US" sz="8800" b="1">
              <a:solidFill>
                <a:srgbClr val="FF0000"/>
              </a:solidFill>
            </a:endParaRPr>
          </a:p>
        </p:txBody>
      </p:sp>
      <p:sp>
        <p:nvSpPr>
          <p:cNvPr id="3" name="文本框 2"/>
          <p:cNvSpPr txBox="1"/>
          <p:nvPr/>
        </p:nvSpPr>
        <p:spPr>
          <a:xfrm>
            <a:off x="1168400" y="561340"/>
            <a:ext cx="95675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FF"/>
                </a:solidFill>
                <a:latin typeface="华文新魏" panose="02010800040101010101" pitchFamily="2" charset="-122"/>
                <a:ea typeface="华文新魏" panose="02010800040101010101" pitchFamily="2" charset="-122"/>
                <a:cs typeface="华文新魏" panose="02010800040101010101" pitchFamily="2" charset="-122"/>
                <a:sym typeface="+mn-ea"/>
              </a:rPr>
              <a:t>牛津译林版（2020）高一上学期英语期末复习</a:t>
            </a:r>
            <a:endParaRPr lang="zh-CN" altLang="en-US" sz="3600" b="1">
              <a:solidFill>
                <a:srgbClr val="0000FF"/>
              </a:solidFill>
              <a:latin typeface="华文新魏" panose="02010800040101010101" pitchFamily="2" charset="-122"/>
              <a:ea typeface="华文新魏" panose="02010800040101010101" pitchFamily="2" charset="-122"/>
              <a:cs typeface="华文新魏" panose="02010800040101010101" pitchFamily="2"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308" name="Google Shape;616;p21"/>
          <p:cNvSpPr/>
          <p:nvPr/>
        </p:nvSpPr>
        <p:spPr>
          <a:xfrm>
            <a:off x="4475802" y="144513"/>
            <a:ext cx="2432000" cy="699600"/>
          </a:xfrm>
          <a:prstGeom prst="chevron">
            <a:avLst>
              <a:gd name="adj" fmla="val 36067"/>
            </a:avLst>
          </a:prstGeom>
          <a:solidFill>
            <a:srgbClr val="F8961E"/>
          </a:solidFill>
          <a:ln w="19050" cap="flat" cmpd="sng">
            <a:solidFill>
              <a:srgbClr val="000000"/>
            </a:solidFill>
            <a:prstDash val="solid"/>
            <a:round/>
            <a:headEnd type="none" w="sm" len="sm"/>
            <a:tailEnd type="none" w="sm" len="sm"/>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1219200" rtl="0" eaLnBrk="1" fontAlgn="auto" latinLnBrk="0" hangingPunct="1">
              <a:lnSpc>
                <a:spcPct val="100000"/>
              </a:lnSpc>
              <a:spcBef>
                <a:spcPct val="0"/>
              </a:spcBef>
              <a:spcAft>
                <a:spcPct val="0"/>
              </a:spcAft>
              <a:buClr>
                <a:srgbClr val="000000"/>
              </a:buClr>
              <a:buSzTx/>
              <a:buFontTx/>
              <a:buNone/>
              <a:defRPr/>
            </a:pPr>
            <a:r>
              <a:rPr kumimoji="0" lang="zh-CN" altLang="en-US" sz="24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ea"/>
                <a:sym typeface="+mn-lt"/>
              </a:rPr>
              <a:t>题型</a:t>
            </a:r>
            <a:endParaRPr kumimoji="0" sz="24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ea"/>
              <a:sym typeface="+mn-lt"/>
            </a:endParaRPr>
          </a:p>
        </p:txBody>
      </p:sp>
      <p:sp>
        <p:nvSpPr>
          <p:cNvPr id="3" name="矩形 2"/>
          <p:cNvSpPr/>
          <p:nvPr/>
        </p:nvSpPr>
        <p:spPr>
          <a:xfrm>
            <a:off x="1749306" y="56073"/>
            <a:ext cx="3057247" cy="83099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r>
              <a:rPr kumimoji="0" lang="zh-CN" altLang="en-US" sz="4400" b="1" i="0" u="none" strike="noStrike" kern="1200" cap="none" spc="0" normalizeH="0" baseline="0" noProof="0">
                <a:ln>
                  <a:noFill/>
                </a:ln>
                <a:solidFill>
                  <a:srgbClr val="43AA8B"/>
                </a:solidFill>
                <a:effectLst/>
                <a:uLnTx/>
                <a:uFillTx/>
                <a:latin typeface="微软雅黑" panose="020b0503020204020204" pitchFamily="34" charset="-122"/>
                <a:ea typeface="微软雅黑" panose="020b0503020204020204" pitchFamily="34" charset="-122"/>
                <a:cs typeface="Arial"/>
              </a:rPr>
              <a:t>高考题型</a:t>
            </a:r>
            <a:r>
              <a:rPr kumimoji="0" lang="zh-CN" altLang="en-US" sz="4800" b="1" i="0" u="none" strike="noStrike" kern="1200" cap="none" spc="0" normalizeH="0" baseline="0" noProof="0">
                <a:ln>
                  <a:noFill/>
                </a:ln>
                <a:solidFill>
                  <a:srgbClr val="43AA8B"/>
                </a:solidFill>
                <a:effectLst/>
                <a:uLnTx/>
                <a:uFillTx/>
                <a:latin typeface="微软雅黑" panose="020b0503020204020204" pitchFamily="34" charset="-122"/>
                <a:ea typeface="微软雅黑" panose="020b0503020204020204" pitchFamily="34" charset="-122"/>
                <a:cs typeface="Arial"/>
              </a:rPr>
              <a:t>：</a:t>
            </a:r>
            <a:endParaRPr kumimoji="0" lang="zh-CN" altLang="en-US" sz="4800" b="1" i="0" u="none" strike="noStrike" kern="1200" cap="none" spc="0" normalizeH="0" baseline="0" noProof="0">
              <a:ln>
                <a:noFill/>
              </a:ln>
              <a:solidFill>
                <a:srgbClr val="43AA8B"/>
              </a:solidFill>
              <a:effectLst/>
              <a:uLnTx/>
              <a:uFillTx/>
              <a:latin typeface="微软雅黑" panose="020b0503020204020204" pitchFamily="34" charset="-122"/>
              <a:ea typeface="微软雅黑" panose="020b0503020204020204" pitchFamily="34" charset="-122"/>
              <a:cs typeface="Arial"/>
            </a:endParaRPr>
          </a:p>
        </p:txBody>
      </p:sp>
      <p:graphicFrame>
        <p:nvGraphicFramePr>
          <p:cNvPr id="5" name="表格 4"/>
          <p:cNvGraphicFramePr>
            <a:graphicFrameLocks noGrp="1"/>
          </p:cNvGraphicFramePr>
          <p:nvPr>
            <p:custDataLst>
              <p:tags r:id="rId2"/>
            </p:custDataLst>
          </p:nvPr>
        </p:nvGraphicFramePr>
        <p:xfrm>
          <a:off x="1001455" y="975510"/>
          <a:ext cx="9326452" cy="4707890"/>
        </p:xfrm>
        <a:graphic>
          <a:graphicData uri="http://schemas.openxmlformats.org/drawingml/2006/table">
            <a:tbl>
              <a:tblPr firstRow="1" bandRow="1">
                <a:tableStyleId>{5C22544A-7EE6-4342-B048-85BDC9FD1C3A}</a:tableStyleId>
              </a:tblPr>
              <a:tblGrid>
                <a:gridCol w="2331613"/>
                <a:gridCol w="2598521"/>
                <a:gridCol w="2064705"/>
                <a:gridCol w="2331613"/>
              </a:tblGrid>
              <a:tr h="473894">
                <a:tc gridSpan="2">
                  <a:txBody>
                    <a:bodyPr vert="horz" wrap="square"/>
                    <a:lstStyle/>
                    <a:p>
                      <a:pPr algn="ctr"/>
                      <a:r>
                        <a:rPr lang="zh-CN" altLang="en-US" sz="3200" b="1">
                          <a:solidFill>
                            <a:schemeClr val="tx1"/>
                          </a:solidFill>
                          <a:latin typeface="楷体" panose="02010609060101010101" pitchFamily="49" charset="-122"/>
                          <a:ea typeface="楷体" panose="02010609060101010101" pitchFamily="49" charset="-122"/>
                        </a:rPr>
                        <a:t>题型</a:t>
                      </a:r>
                      <a:endParaRPr lang="zh-CN" altLang="en-US" sz="3200" b="1">
                        <a:solidFill>
                          <a:schemeClr val="tx1"/>
                        </a:solidFill>
                        <a:latin typeface="楷体" panose="02010609060101010101" pitchFamily="49" charset="-122"/>
                        <a:ea typeface="楷体" panose="02010609060101010101" pitchFamily="49" charset="-122"/>
                      </a:endParaRPr>
                    </a:p>
                  </a:txBody>
                  <a:tcPr/>
                </a:tc>
                <a:tc hMerge="1">
                  <a:txBody>
                    <a:bodyPr vert="horz" wrap="square"/>
                    <a:lstStyle/>
                    <a:p/>
                  </a:txBody>
                  <a:tcP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zh-CN" altLang="en-US" sz="3200" b="1" i="0" u="none" strike="noStrike" kern="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mn-cs"/>
                          <a:sym typeface="Arial"/>
                        </a:rPr>
                        <a:t>分值</a:t>
                      </a:r>
                      <a:endParaRPr kumimoji="0" lang="zh-CN" altLang="en-US" sz="3200" b="1" i="0" u="none" strike="noStrike" kern="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mn-cs"/>
                        <a:sym typeface="Arial"/>
                      </a:endParaRPr>
                    </a:p>
                  </a:txBody>
                  <a:tcP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zh-CN" altLang="en-US" sz="3200" b="1" i="0" u="none" strike="noStrike" kern="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mn-cs"/>
                          <a:sym typeface="Arial"/>
                        </a:rPr>
                        <a:t>时间分配</a:t>
                      </a:r>
                      <a:endParaRPr kumimoji="0" lang="zh-CN" altLang="en-US" sz="3200" b="1" i="0" u="none" strike="noStrike" kern="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mn-cs"/>
                        <a:sym typeface="Arial"/>
                      </a:endParaRPr>
                    </a:p>
                  </a:txBody>
                  <a:tcPr/>
                </a:tc>
              </a:tr>
              <a:tr h="411480">
                <a:tc>
                  <a:txBody>
                    <a:bodyPr vert="horz" wrap="square"/>
                    <a:lstStyle/>
                    <a:p>
                      <a:pPr algn="ctr"/>
                      <a:r>
                        <a:rPr lang="zh-CN" altLang="en-US" sz="2000" b="1">
                          <a:solidFill>
                            <a:schemeClr val="tx1"/>
                          </a:solidFill>
                          <a:latin typeface="+mj-ea"/>
                          <a:ea typeface="+mj-ea"/>
                        </a:rPr>
                        <a:t>听力</a:t>
                      </a:r>
                      <a:endParaRPr lang="zh-CN" altLang="en-US" sz="2000" b="1">
                        <a:solidFill>
                          <a:schemeClr val="tx1"/>
                        </a:solidFill>
                        <a:latin typeface="+mj-ea"/>
                        <a:ea typeface="+mj-ea"/>
                      </a:endParaRPr>
                    </a:p>
                  </a:txBody>
                  <a:tcPr anchor="ctr"/>
                </a:tc>
                <a:tc>
                  <a:txBody>
                    <a:bodyPr vert="horz" wrap="square"/>
                    <a:lstStyle/>
                    <a:p>
                      <a:pPr algn="ctr"/>
                      <a:r>
                        <a:rPr lang="zh-CN" altLang="en-US" sz="2000" b="1">
                          <a:solidFill>
                            <a:schemeClr val="tx1"/>
                          </a:solidFill>
                          <a:latin typeface="+mj-ea"/>
                          <a:ea typeface="+mj-ea"/>
                        </a:rPr>
                        <a:t>听力</a:t>
                      </a:r>
                      <a:endParaRPr lang="zh-CN" altLang="en-US" sz="2000" b="1">
                        <a:solidFill>
                          <a:schemeClr val="tx1"/>
                        </a:solidFill>
                        <a:latin typeface="+mj-ea"/>
                        <a:ea typeface="+mj-ea"/>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20*1.5’=30’</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20mins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412115">
                <a:tc rowSpan="2">
                  <a:txBody>
                    <a:bodyPr vert="horz" wrap="square"/>
                    <a:lstStyle/>
                    <a:p>
                      <a:pPr algn="ctr"/>
                      <a:r>
                        <a:rPr lang="zh-CN" altLang="en-US" sz="2000" b="1">
                          <a:latin typeface="+mj-ea"/>
                          <a:ea typeface="+mj-ea"/>
                          <a:cs typeface="+mj-lt"/>
                        </a:rPr>
                        <a:t>阅读</a:t>
                      </a:r>
                      <a:endParaRPr lang="en-US" altLang="zh-CN" sz="2000" b="1">
                        <a:latin typeface="+mj-ea"/>
                        <a:ea typeface="+mj-ea"/>
                        <a:cs typeface="+mj-lt"/>
                      </a:endParaRPr>
                    </a:p>
                  </a:txBody>
                  <a:tcPr anchor="ctr"/>
                </a:tc>
                <a:tc>
                  <a:txBody>
                    <a:bodyPr vert="horz" wrap="square"/>
                    <a:lstStyle/>
                    <a:p>
                      <a:pPr algn="ctr"/>
                      <a:r>
                        <a:rPr lang="zh-CN" altLang="en-US" sz="2000" b="1">
                          <a:latin typeface="+mj-ea"/>
                          <a:ea typeface="+mj-ea"/>
                          <a:cs typeface="+mj-lt"/>
                        </a:rPr>
                        <a:t>阅读理解（</a:t>
                      </a:r>
                      <a:r>
                        <a:rPr lang="en-US" altLang="zh-CN" sz="2000" b="1">
                          <a:latin typeface="+mj-ea"/>
                          <a:ea typeface="+mj-ea"/>
                          <a:cs typeface="+mj-lt"/>
                        </a:rPr>
                        <a:t>4</a:t>
                      </a:r>
                      <a:r>
                        <a:rPr lang="zh-CN" altLang="en-US" sz="2000" b="1">
                          <a:latin typeface="+mj-ea"/>
                          <a:ea typeface="+mj-ea"/>
                          <a:cs typeface="+mj-lt"/>
                        </a:rPr>
                        <a:t>篇）</a:t>
                      </a:r>
                      <a:r>
                        <a:rPr lang="en-US" altLang="zh-CN" sz="2000" b="1">
                          <a:latin typeface="+mj-ea"/>
                          <a:ea typeface="+mj-ea"/>
                          <a:cs typeface="+mj-lt"/>
                        </a:rPr>
                        <a:t>     </a:t>
                      </a:r>
                      <a:endParaRPr lang="en-US" altLang="zh-CN"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15*2.5=37.5’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36mins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411480">
                <a:tc vMerge="1">
                  <a:txBody>
                    <a:bodyPr vert="horz" wrap="square"/>
                    <a:lstStyle/>
                    <a:p/>
                  </a:txBody>
                  <a:tcPr/>
                </a:tc>
                <a:tc>
                  <a:txBody>
                    <a:bodyPr vert="horz" wrap="square"/>
                    <a:lstStyle/>
                    <a:p>
                      <a:pPr algn="ctr"/>
                      <a:r>
                        <a:rPr lang="zh-CN" altLang="en-US" sz="2000" b="1">
                          <a:latin typeface="+mj-ea"/>
                          <a:ea typeface="+mj-ea"/>
                          <a:cs typeface="+mj-lt"/>
                        </a:rPr>
                        <a:t>七选五</a:t>
                      </a:r>
                      <a:endParaRPr lang="zh-CN" altLang="en-US"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5*2.5’=12.5’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9mins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411480">
                <a:tc rowSpan="2">
                  <a:txBody>
                    <a:bodyPr vert="horz" wrap="square"/>
                    <a:lstStyle/>
                    <a:p>
                      <a:pPr algn="ctr"/>
                      <a:r>
                        <a:rPr lang="zh-CN" altLang="en-US" sz="2000" b="1">
                          <a:latin typeface="+mj-ea"/>
                          <a:ea typeface="+mj-ea"/>
                          <a:cs typeface="+mj-lt"/>
                        </a:rPr>
                        <a:t>语言运用</a:t>
                      </a:r>
                      <a:endParaRPr lang="zh-CN" altLang="en-US" sz="2000" b="1">
                        <a:latin typeface="+mj-ea"/>
                        <a:ea typeface="+mj-ea"/>
                        <a:cs typeface="+mj-lt"/>
                      </a:endParaRPr>
                    </a:p>
                  </a:txBody>
                  <a:tcPr anchor="ctr"/>
                </a:tc>
                <a:tc>
                  <a:txBody>
                    <a:bodyPr vert="horz" wrap="square"/>
                    <a:lstStyle/>
                    <a:p>
                      <a:pPr algn="ctr"/>
                      <a:r>
                        <a:rPr lang="zh-CN" altLang="en-US" sz="2000" b="1">
                          <a:latin typeface="+mj-ea"/>
                          <a:ea typeface="+mj-ea"/>
                          <a:cs typeface="+mj-lt"/>
                        </a:rPr>
                        <a:t>完形填空</a:t>
                      </a:r>
                      <a:endParaRPr lang="zh-CN" altLang="en-US"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15*1’=15’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12mins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412115">
                <a:tc vMerge="1">
                  <a:txBody>
                    <a:bodyPr vert="horz" wrap="square"/>
                    <a:lstStyle/>
                    <a:p/>
                  </a:txBody>
                  <a:tcPr/>
                </a:tc>
                <a:tc>
                  <a:txBody>
                    <a:bodyPr vert="horz" wrap="square"/>
                    <a:lstStyle/>
                    <a:p>
                      <a:pPr algn="ctr"/>
                      <a:r>
                        <a:rPr lang="zh-CN" altLang="en-US" sz="2000" b="1">
                          <a:latin typeface="+mj-ea"/>
                          <a:ea typeface="+mj-ea"/>
                          <a:cs typeface="+mj-lt"/>
                        </a:rPr>
                        <a:t>语法填空</a:t>
                      </a:r>
                      <a:endParaRPr lang="zh-CN" altLang="en-US"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10*1.5’=15’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8mins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1035050">
                <a:tc rowSpan="2">
                  <a:txBody>
                    <a:bodyPr vert="horz" wrap="square"/>
                    <a:lstStyle/>
                    <a:p>
                      <a:pPr algn="ctr"/>
                      <a:r>
                        <a:rPr lang="zh-CN" altLang="en-US" sz="2000" b="1" i="0" u="none" strike="noStrike" cap="none">
                          <a:solidFill>
                            <a:schemeClr val="dk1"/>
                          </a:solidFill>
                          <a:latin typeface="+mj-ea"/>
                          <a:ea typeface="+mj-ea"/>
                          <a:cs typeface="+mj-lt"/>
                          <a:sym typeface="Arial"/>
                        </a:rPr>
                        <a:t>书面表达</a:t>
                      </a:r>
                      <a:endParaRPr lang="zh-CN" altLang="en-US"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zh-CN" altLang="en-US" sz="2000" b="1" i="0" u="none" strike="noStrike" kern="0" cap="none" spc="0" normalizeH="0" baseline="0" noProof="0">
                          <a:ln>
                            <a:noFill/>
                          </a:ln>
                          <a:solidFill>
                            <a:srgbClr val="000000"/>
                          </a:solidFill>
                          <a:effectLst/>
                          <a:uLnTx/>
                          <a:uFillTx/>
                          <a:latin typeface="+mj-ea"/>
                          <a:ea typeface="+mj-ea"/>
                          <a:cs typeface="+mn-cs"/>
                          <a:sym typeface="Arial"/>
                        </a:rPr>
                        <a:t>应用文 </a:t>
                      </a:r>
                      <a:endParaRPr kumimoji="0" lang="en-US" altLang="zh-CN" sz="2000" b="1" i="0" u="none" strike="noStrike" kern="0" cap="none" spc="0" normalizeH="0" baseline="0" noProof="0">
                        <a:ln>
                          <a:noFill/>
                        </a:ln>
                        <a:solidFill>
                          <a:srgbClr val="000000"/>
                        </a:solidFill>
                        <a:effectLst/>
                        <a:uLnTx/>
                        <a:uFillTx/>
                        <a:latin typeface="+mj-ea"/>
                        <a:ea typeface="+mj-ea"/>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20mins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r h="1035050">
                <a:tc vMerge="1">
                  <a:txBody>
                    <a:bodyPr vert="horz" wrap="square"/>
                    <a:lstStyle/>
                    <a:p/>
                  </a:txBody>
                  <a:tcPr/>
                </a:tc>
                <a:tc>
                  <a:txBody>
                    <a:bodyPr vert="horz" wrap="square"/>
                    <a:lstStyle/>
                    <a:p>
                      <a:pPr algn="ctr"/>
                      <a:r>
                        <a:rPr kumimoji="0" lang="zh-CN" altLang="en-US" sz="2000" b="1" i="0" u="none" strike="noStrike" kern="0" cap="none" spc="0" normalizeH="0" baseline="0" noProof="0">
                          <a:ln>
                            <a:noFill/>
                          </a:ln>
                          <a:solidFill>
                            <a:srgbClr val="000000"/>
                          </a:solidFill>
                          <a:effectLst/>
                          <a:uLnTx/>
                          <a:uFillTx/>
                          <a:latin typeface="+mj-ea"/>
                          <a:ea typeface="+mj-ea"/>
                          <a:cs typeface="+mn-cs"/>
                          <a:sym typeface="Arial"/>
                        </a:rPr>
                        <a:t>读后续写</a:t>
                      </a:r>
                      <a:endParaRPr lang="zh-CN" altLang="en-US" sz="2000" b="1">
                        <a:latin typeface="+mj-ea"/>
                        <a:ea typeface="+mj-ea"/>
                        <a:cs typeface="+mj-lt"/>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25’</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c>
                  <a:txBody>
                    <a:bodyPr vert="horz" wrap="square"/>
                    <a:lstStyle/>
                    <a:p>
                      <a:pPr marL="0" marR="0" lvl="0" indent="0" algn="ctr" defTabSz="914400" rtl="0" eaLnBrk="1" fontAlgn="auto" latinLnBrk="0" hangingPunct="1">
                        <a:lnSpc>
                          <a:spcPct val="100000"/>
                        </a:lnSpc>
                        <a:spcBef>
                          <a:spcPct val="0"/>
                        </a:spcBef>
                        <a:spcAft>
                          <a:spcPct val="0"/>
                        </a:spcAft>
                        <a:buClr>
                          <a:srgbClr val="000000"/>
                        </a:buClr>
                        <a:buSzTx/>
                        <a:buFont typeface="Arial"/>
                        <a:buNone/>
                        <a:defRPr/>
                      </a:pPr>
                      <a:r>
                        <a:rPr kumimoji="0" lang="en-US" altLang="zh-CN"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rPr>
                        <a:t>10mins</a:t>
                      </a:r>
                      <a:endParaRPr kumimoji="0" lang="zh-CN" altLang="en-US" sz="20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sym typeface="Arial"/>
                      </a:endParaRPr>
                    </a:p>
                  </a:txBody>
                  <a:tcPr anchor="ctr"/>
                </a:tc>
              </a:tr>
            </a:tbl>
          </a:graphicData>
        </a:graphic>
      </p:graphicFrame>
      <p:sp>
        <p:nvSpPr>
          <p:cNvPr id="4" name="文本框 3"/>
          <p:cNvSpPr txBox="1"/>
          <p:nvPr/>
        </p:nvSpPr>
        <p:spPr>
          <a:xfrm>
            <a:off x="2337398" y="5930617"/>
            <a:ext cx="670880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rPr>
              <a:t>离考试结束还有</a:t>
            </a:r>
            <a:r>
              <a:rPr lang="en-US" altLang="zh-CN" sz="2400">
                <a:solidFill>
                  <a:srgbClr val="FF0000"/>
                </a:solidFill>
              </a:rPr>
              <a:t>30</a:t>
            </a:r>
            <a:r>
              <a:rPr lang="zh-CN" altLang="en-US" sz="2400">
                <a:solidFill>
                  <a:srgbClr val="FF0000"/>
                </a:solidFill>
              </a:rPr>
              <a:t>分钟时，要开始写书面表达。</a:t>
            </a:r>
            <a:endParaRPr lang="zh-CN" altLang="en-US" sz="24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202131" y="0"/>
            <a:ext cx="10770669" cy="62324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608330" rtl="0" eaLnBrk="1" fontAlgn="auto" latinLnBrk="0" hangingPunct="1">
              <a:lnSpc>
                <a:spcPct val="100000"/>
              </a:lnSpc>
              <a:spcBef>
                <a:spcPct val="0"/>
              </a:spcBef>
              <a:spcAft>
                <a:spcPct val="0"/>
              </a:spcAft>
              <a:buClrTx/>
              <a:buSzTx/>
              <a:buFontTx/>
              <a:buNone/>
              <a:defRPr/>
            </a:pPr>
            <a:r>
              <a:rPr lang="zh-CN" altLang="en-US" sz="2660" b="1">
                <a:latin typeface="Times New Roman" panose="02020603050405020304" pitchFamily="18" charset="0"/>
                <a:ea typeface="华文新魏" panose="02010800040101010101" pitchFamily="2" charset="-122"/>
                <a:cs typeface="Times New Roman" panose="02020603050405020304" pitchFamily="18" charset="0"/>
                <a:sym typeface="+mn-ea"/>
              </a:rPr>
              <a:t>每个单元的话题：</a:t>
            </a:r>
            <a:endPar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rPr>
              <a:t>B1U</a:t>
            </a:r>
            <a:r>
              <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1  Back to school</a:t>
            </a:r>
            <a:r>
              <a:rPr kumimoji="0" lang="zh-CN" altLang="en-US"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（学校生活）</a:t>
            </a: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好好学习，寻求帮助，多参加活动，听音乐和运动（积极乐观）；</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B1U2  Let’s talk teens</a:t>
            </a:r>
            <a:r>
              <a:rPr kumimoji="0" lang="zh-CN" altLang="en-US"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（与家长相处）</a:t>
            </a: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rPr>
              <a:t>B1U3  Getting along with others</a:t>
            </a:r>
            <a:r>
              <a:rPr lang="zh-CN" altLang="en-US" sz="2660" b="1">
                <a:latin typeface="Times New Roman" panose="02020603050405020304" pitchFamily="18" charset="0"/>
                <a:ea typeface="华文新魏" panose="02010800040101010101" pitchFamily="2" charset="-122"/>
                <a:cs typeface="Times New Roman" panose="02020603050405020304" pitchFamily="18" charset="0"/>
                <a:sym typeface="+mn-ea"/>
              </a:rPr>
              <a:t>（交友，与朋友相处）</a:t>
            </a:r>
            <a:endPar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endParaRPr>
          </a:p>
          <a:p>
            <a:pPr algn="just" defTabSz="608330">
              <a:defRPr/>
            </a:pP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解释自己，换位思考，真诚交流；</a:t>
            </a:r>
            <a:endParaRPr lang="en-US" altLang="zh-CN" sz="2660" b="1">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B</a:t>
            </a:r>
            <a:r>
              <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rPr>
              <a:t>1U4  Looking good, feeling good</a:t>
            </a:r>
            <a:r>
              <a:rPr lang="zh-CN" altLang="en-US" sz="2660" b="1">
                <a:latin typeface="Times New Roman" panose="02020603050405020304" pitchFamily="18" charset="0"/>
                <a:ea typeface="华文新魏" panose="02010800040101010101" pitchFamily="2" charset="-122"/>
                <a:cs typeface="Times New Roman" panose="02020603050405020304" pitchFamily="18" charset="0"/>
                <a:sym typeface="+mn-ea"/>
              </a:rPr>
              <a:t>（减肥）</a:t>
            </a:r>
            <a:endPar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lang="zh-CN" altLang="en-US" sz="2660" b="1">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rPr>
              <a:t>饮食，作息，锻炼；</a:t>
            </a:r>
            <a:endParaRPr lang="en-US" altLang="zh-CN" sz="2660" b="1">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B2U2  Be sporty, be healthy</a:t>
            </a:r>
            <a:r>
              <a:rPr kumimoji="0" lang="zh-CN" altLang="en-US"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（锻炼）</a:t>
            </a: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做计划，选择喜欢的运动，慢慢来，锻炼前热身，锻炼后拉伸；</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rPr>
              <a:t>B2U3  Festivals and customs</a:t>
            </a:r>
            <a:r>
              <a:rPr lang="zh-CN" altLang="en-US" sz="2660" b="1">
                <a:latin typeface="Times New Roman" panose="02020603050405020304" pitchFamily="18" charset="0"/>
                <a:ea typeface="华文新魏" panose="02010800040101010101" pitchFamily="2" charset="-122"/>
                <a:cs typeface="Times New Roman" panose="02020603050405020304" pitchFamily="18" charset="0"/>
                <a:sym typeface="+mn-ea"/>
              </a:rPr>
              <a:t>（节日）</a:t>
            </a:r>
            <a:endParaRPr lang="en-US" altLang="zh-CN" sz="2660" b="1">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608330" rtl="0" eaLnBrk="1" fontAlgn="auto" latinLnBrk="0" hangingPunct="1">
              <a:lnSpc>
                <a:spcPct val="100000"/>
              </a:lnSpc>
              <a:spcBef>
                <a:spcPct val="0"/>
              </a:spcBef>
              <a:spcAft>
                <a:spcPct val="0"/>
              </a:spcAft>
              <a:buClrTx/>
              <a:buSzTx/>
              <a:buFontTx/>
              <a:buNone/>
              <a:defRPr/>
            </a:pP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时间，重要性，活动。</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1000"/>
                                        <p:tgtEl>
                                          <p:spTgt spid="2">
                                            <p:txEl>
                                              <p:pRg st="6" end="6"/>
                                            </p:txEl>
                                          </p:spTgt>
                                        </p:tgtEl>
                                      </p:cBhvr>
                                    </p:animEffect>
                                    <p:anim calcmode="lin" valueType="num">
                                      <p:cBhvr>
                                        <p:cTn id="4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42" presetClass="entr" presetSubtype="0" dur="1000"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Effect transition="in" filter="fade">
                                      <p:cBhvr>
                                        <p:cTn id="49" dur="1000"/>
                                        <p:tgtEl>
                                          <p:spTgt spid="2">
                                            <p:txEl>
                                              <p:pRg st="7" end="7"/>
                                            </p:txEl>
                                          </p:spTgt>
                                        </p:tgtEl>
                                      </p:cBhvr>
                                    </p:animEffect>
                                    <p:anim calcmode="lin" valueType="num">
                                      <p:cBhvr>
                                        <p:cTn id="5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p:stCondLst>
                              <p:cond delay="0"/>
                            </p:stCondLst>
                            <p:childTnLst>
                              <p:par>
                                <p:cTn id="54" presetID="42" presetClass="entr" presetSubtype="0" dur="1000" fill="hold" grpId="0" nodeType="clickEffect">
                                  <p:stCondLst>
                                    <p:cond delay="0"/>
                                  </p:stCondLst>
                                  <p:childTnLst>
                                    <p:set>
                                      <p:cBhvr>
                                        <p:cTn id="55" dur="1" fill="hold">
                                          <p:stCondLst>
                                            <p:cond delay="0"/>
                                          </p:stCondLst>
                                        </p:cTn>
                                        <p:tgtEl>
                                          <p:spTgt spid="2">
                                            <p:txEl>
                                              <p:pRg st="8" end="8"/>
                                            </p:txEl>
                                          </p:spTgt>
                                        </p:tgtEl>
                                        <p:attrNameLst>
                                          <p:attrName>style.visibility</p:attrName>
                                        </p:attrNameLst>
                                      </p:cBhvr>
                                      <p:to>
                                        <p:strVal val="visible"/>
                                      </p:to>
                                    </p:set>
                                    <p:animEffect transition="in" filter="fade">
                                      <p:cBhvr>
                                        <p:cTn id="56" dur="1000"/>
                                        <p:tgtEl>
                                          <p:spTgt spid="2">
                                            <p:txEl>
                                              <p:pRg st="8" end="8"/>
                                            </p:txEl>
                                          </p:spTgt>
                                        </p:tgtEl>
                                      </p:cBhvr>
                                    </p:animEffect>
                                    <p:anim calcmode="lin" valueType="num">
                                      <p:cBhvr>
                                        <p:cTn id="5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nodeType="clickPar">
                      <p:stCondLst>
                        <p:cond delay="indefinite"/>
                      </p:stCondLst>
                      <p:childTnLst>
                        <p:par>
                          <p:cTn id="60" fill="hold">
                            <p:stCondLst>
                              <p:cond delay="0"/>
                            </p:stCondLst>
                            <p:childTnLst>
                              <p:par>
                                <p:cTn id="61" presetID="42" presetClass="entr" presetSubtype="0" dur="1000" fill="hold" grpId="0" nodeType="clickEffect">
                                  <p:stCondLst>
                                    <p:cond delay="0"/>
                                  </p:stCondLst>
                                  <p:childTnLst>
                                    <p:set>
                                      <p:cBhvr>
                                        <p:cTn id="62" dur="1" fill="hold">
                                          <p:stCondLst>
                                            <p:cond delay="0"/>
                                          </p:stCondLst>
                                        </p:cTn>
                                        <p:tgtEl>
                                          <p:spTgt spid="2">
                                            <p:txEl>
                                              <p:pRg st="10" end="10"/>
                                            </p:txEl>
                                          </p:spTgt>
                                        </p:tgtEl>
                                        <p:attrNameLst>
                                          <p:attrName>style.visibility</p:attrName>
                                        </p:attrNameLst>
                                      </p:cBhvr>
                                      <p:to>
                                        <p:strVal val="visible"/>
                                      </p:to>
                                    </p:set>
                                    <p:animEffect transition="in" filter="fade">
                                      <p:cBhvr>
                                        <p:cTn id="63" dur="1000"/>
                                        <p:tgtEl>
                                          <p:spTgt spid="2">
                                            <p:txEl>
                                              <p:pRg st="10" end="10"/>
                                            </p:txEl>
                                          </p:spTgt>
                                        </p:tgtEl>
                                      </p:cBhvr>
                                    </p:animEffect>
                                    <p:anim calcmode="lin" valueType="num">
                                      <p:cBhvr>
                                        <p:cTn id="64"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nodeType="clickPar">
                      <p:stCondLst>
                        <p:cond delay="indefinite"/>
                      </p:stCondLst>
                      <p:childTnLst>
                        <p:par>
                          <p:cTn id="67" fill="hold">
                            <p:stCondLst>
                              <p:cond delay="0"/>
                            </p:stCondLst>
                            <p:childTnLst>
                              <p:par>
                                <p:cTn id="68" presetID="42" presetClass="entr" presetSubtype="0" dur="1000" fill="hold" grpId="0" nodeType="clickEffect">
                                  <p:stCondLst>
                                    <p:cond delay="0"/>
                                  </p:stCondLst>
                                  <p:childTnLst>
                                    <p:set>
                                      <p:cBhvr>
                                        <p:cTn id="69" dur="1" fill="hold">
                                          <p:stCondLst>
                                            <p:cond delay="0"/>
                                          </p:stCondLst>
                                        </p:cTn>
                                        <p:tgtEl>
                                          <p:spTgt spid="2">
                                            <p:txEl>
                                              <p:pRg st="11" end="11"/>
                                            </p:txEl>
                                          </p:spTgt>
                                        </p:tgtEl>
                                        <p:attrNameLst>
                                          <p:attrName>style.visibility</p:attrName>
                                        </p:attrNameLst>
                                      </p:cBhvr>
                                      <p:to>
                                        <p:strVal val="visible"/>
                                      </p:to>
                                    </p:set>
                                    <p:animEffect transition="in" filter="fade">
                                      <p:cBhvr>
                                        <p:cTn id="70" dur="1000"/>
                                        <p:tgtEl>
                                          <p:spTgt spid="2">
                                            <p:txEl>
                                              <p:pRg st="11" end="11"/>
                                            </p:txEl>
                                          </p:spTgt>
                                        </p:tgtEl>
                                      </p:cBhvr>
                                    </p:animEffect>
                                    <p:anim calcmode="lin" valueType="num">
                                      <p:cBhvr>
                                        <p:cTn id="71"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72" dur="1000" fill="hold"/>
                                        <p:tgtEl>
                                          <p:spTgt spid="2">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3" fill="hold" nodeType="clickPar">
                      <p:stCondLst>
                        <p:cond delay="indefinite"/>
                      </p:stCondLst>
                      <p:childTnLst>
                        <p:par>
                          <p:cTn id="74" fill="hold">
                            <p:stCondLst>
                              <p:cond delay="0"/>
                            </p:stCondLst>
                            <p:childTnLst>
                              <p:par>
                                <p:cTn id="75" presetID="42" presetClass="entr" presetSubtype="0" dur="1000" fill="hold" grpId="0" nodeType="clickEffect">
                                  <p:stCondLst>
                                    <p:cond delay="0"/>
                                  </p:stCondLst>
                                  <p:childTnLst>
                                    <p:set>
                                      <p:cBhvr>
                                        <p:cTn id="76" dur="1" fill="hold">
                                          <p:stCondLst>
                                            <p:cond delay="0"/>
                                          </p:stCondLst>
                                        </p:cTn>
                                        <p:tgtEl>
                                          <p:spTgt spid="2">
                                            <p:txEl>
                                              <p:pRg st="13" end="13"/>
                                            </p:txEl>
                                          </p:spTgt>
                                        </p:tgtEl>
                                        <p:attrNameLst>
                                          <p:attrName>style.visibility</p:attrName>
                                        </p:attrNameLst>
                                      </p:cBhvr>
                                      <p:to>
                                        <p:strVal val="visible"/>
                                      </p:to>
                                    </p:set>
                                    <p:animEffect transition="in" filter="fade">
                                      <p:cBhvr>
                                        <p:cTn id="77" dur="1000"/>
                                        <p:tgtEl>
                                          <p:spTgt spid="2">
                                            <p:txEl>
                                              <p:pRg st="13" end="13"/>
                                            </p:txEl>
                                          </p:spTgt>
                                        </p:tgtEl>
                                      </p:cBhvr>
                                    </p:animEffect>
                                    <p:anim calcmode="lin" valueType="num">
                                      <p:cBhvr>
                                        <p:cTn id="78" dur="1000" fill="hold"/>
                                        <p:tgtEl>
                                          <p:spTgt spid="2">
                                            <p:txEl>
                                              <p:pRg st="13" end="13"/>
                                            </p:txEl>
                                          </p:spTgt>
                                        </p:tgtEl>
                                        <p:attrNameLst>
                                          <p:attrName>ppt_x</p:attrName>
                                        </p:attrNameLst>
                                      </p:cBhvr>
                                      <p:tavLst>
                                        <p:tav tm="0">
                                          <p:val>
                                            <p:strVal val="#ppt_x"/>
                                          </p:val>
                                        </p:tav>
                                        <p:tav tm="100000">
                                          <p:val>
                                            <p:strVal val="#ppt_x"/>
                                          </p:val>
                                        </p:tav>
                                      </p:tavLst>
                                    </p:anim>
                                    <p:anim calcmode="lin" valueType="num">
                                      <p:cBhvr>
                                        <p:cTn id="79" dur="1000" fill="hold"/>
                                        <p:tgtEl>
                                          <p:spTgt spid="2">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80" fill="hold" nodeType="clickPar">
                      <p:stCondLst>
                        <p:cond delay="indefinite"/>
                      </p:stCondLst>
                      <p:childTnLst>
                        <p:par>
                          <p:cTn id="81" fill="hold">
                            <p:stCondLst>
                              <p:cond delay="0"/>
                            </p:stCondLst>
                            <p:childTnLst>
                              <p:par>
                                <p:cTn id="82" presetID="42" presetClass="entr" presetSubtype="0" dur="1000" fill="hold" grpId="0" nodeType="clickEffect">
                                  <p:stCondLst>
                                    <p:cond delay="0"/>
                                  </p:stCondLst>
                                  <p:childTnLst>
                                    <p:set>
                                      <p:cBhvr>
                                        <p:cTn id="83" dur="1" fill="hold">
                                          <p:stCondLst>
                                            <p:cond delay="0"/>
                                          </p:stCondLst>
                                        </p:cTn>
                                        <p:tgtEl>
                                          <p:spTgt spid="2">
                                            <p:txEl>
                                              <p:pRg st="14" end="14"/>
                                            </p:txEl>
                                          </p:spTgt>
                                        </p:tgtEl>
                                        <p:attrNameLst>
                                          <p:attrName>style.visibility</p:attrName>
                                        </p:attrNameLst>
                                      </p:cBhvr>
                                      <p:to>
                                        <p:strVal val="visible"/>
                                      </p:to>
                                    </p:set>
                                    <p:animEffect transition="in" filter="fade">
                                      <p:cBhvr>
                                        <p:cTn id="84" dur="1000"/>
                                        <p:tgtEl>
                                          <p:spTgt spid="2">
                                            <p:txEl>
                                              <p:pRg st="14" end="14"/>
                                            </p:txEl>
                                          </p:spTgt>
                                        </p:tgtEl>
                                      </p:cBhvr>
                                    </p:animEffect>
                                    <p:anim calcmode="lin" valueType="num">
                                      <p:cBhvr>
                                        <p:cTn id="85"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86" dur="1000" fill="hold"/>
                                        <p:tgtEl>
                                          <p:spTgt spid="2">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文本框 1"/>
          <p:cNvSpPr txBox="1"/>
          <p:nvPr/>
        </p:nvSpPr>
        <p:spPr>
          <a:xfrm>
            <a:off x="104117" y="364056"/>
            <a:ext cx="12073206" cy="541340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Dear Bill,</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Knowing that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I’m</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writing</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to</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give</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some</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advice. Here are some suggestions that may be helpful.</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 you’d better</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1</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1</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相关的做法及原因）</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 you should</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2</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2</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相关的做法及原因）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Last but not the least, you need to</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3</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sng"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（建议</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3</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相关的做法及原因） </a:t>
            </a:r>
            <a:endPar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 hope my advice will be of some value to you. Looking forward to your reply.</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Yours,</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Li Hua</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1993" name="Text Box 9"/>
          <p:cNvSpPr txBox="1">
            <a:spLocks noChangeArrowheads="1"/>
          </p:cNvSpPr>
          <p:nvPr/>
        </p:nvSpPr>
        <p:spPr bwMode="auto">
          <a:xfrm>
            <a:off x="37993" y="309590"/>
            <a:ext cx="2873847" cy="177545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330" rtl="0" eaLnBrk="1" fontAlgn="auto" latinLnBrk="0" hangingPunct="1">
              <a:lnSpc>
                <a:spcPct val="85000"/>
              </a:lnSpc>
              <a:spcBef>
                <a:spcPct val="0"/>
              </a:spcBef>
              <a:spcAft>
                <a:spcPct val="0"/>
              </a:spcAft>
              <a:buClrTx/>
              <a:buSzTx/>
              <a:buFontTx/>
              <a:buNone/>
              <a:defRPr/>
            </a:pPr>
            <a:r>
              <a:rPr kumimoji="0" lang="en-US" altLang="zh-CN" sz="4255" b="1" i="0" u="none" strike="noStrike" kern="1200" cap="none" spc="0" normalizeH="0" baseline="0" noProof="0">
                <a:ln>
                  <a:noFill/>
                </a:ln>
                <a:solidFill>
                  <a:srgbClr val="0000FF"/>
                </a:solidFill>
                <a:effectLst/>
                <a:uLnTx/>
                <a:uFillTx/>
                <a:latin typeface="华文新魏" panose="02010800040101010101" pitchFamily="2" charset="-122"/>
                <a:ea typeface="华文新魏" panose="02010800040101010101" pitchFamily="2" charset="-122"/>
                <a:cs typeface="华文新魏" panose="02010800040101010101" pitchFamily="2" charset="-122"/>
              </a:rPr>
              <a:t>  </a:t>
            </a:r>
            <a:endParaRPr kumimoji="0" lang="en-US" altLang="zh-CN" sz="4255" b="1" i="0" u="none" strike="noStrike" kern="1200" cap="none" spc="0" normalizeH="0" baseline="0" noProof="0">
              <a:ln>
                <a:noFill/>
              </a:ln>
              <a:solidFill>
                <a:srgbClr val="0000FF"/>
              </a:solidFill>
              <a:effectLst/>
              <a:uLnTx/>
              <a:uFillTx/>
              <a:latin typeface="华文新魏" panose="02010800040101010101" pitchFamily="2" charset="-122"/>
              <a:ea typeface="华文新魏" panose="02010800040101010101" pitchFamily="2" charset="-122"/>
              <a:cs typeface="华文新魏" panose="02010800040101010101" pitchFamily="2" charset="-122"/>
            </a:endParaRPr>
          </a:p>
          <a:p>
            <a:pPr marL="0" marR="0" lvl="0" indent="0" algn="l" defTabSz="608330" rtl="0" eaLnBrk="1" fontAlgn="auto" latinLnBrk="0" hangingPunct="1">
              <a:lnSpc>
                <a:spcPct val="85000"/>
              </a:lnSpc>
              <a:spcBef>
                <a:spcPct val="0"/>
              </a:spcBef>
              <a:spcAft>
                <a:spcPct val="0"/>
              </a:spcAft>
              <a:buClrTx/>
              <a:buSzTx/>
              <a:buFontTx/>
              <a:buNone/>
              <a:defRPr/>
            </a:pPr>
            <a:r>
              <a:rPr kumimoji="0" lang="zh-CN" altLang="en-US" sz="4255" b="1" i="0" u="none" strike="noStrike" kern="1200" cap="none" spc="0" normalizeH="0" baseline="0" noProof="0">
                <a:ln>
                  <a:noFill/>
                </a:ln>
                <a:solidFill>
                  <a:srgbClr val="0000FF"/>
                </a:solidFill>
                <a:effectLst/>
                <a:uLnTx/>
                <a:uFillTx/>
                <a:latin typeface="华文新魏" panose="02010800040101010101" pitchFamily="2" charset="-122"/>
                <a:ea typeface="华文新魏" panose="02010800040101010101" pitchFamily="2" charset="-122"/>
                <a:cs typeface="华文新魏" panose="02010800040101010101" pitchFamily="2" charset="-122"/>
              </a:rPr>
              <a:t>正文：</a:t>
            </a:r>
            <a:endParaRPr kumimoji="0" lang="en-US" altLang="zh-CN" sz="4255" b="1" i="0" u="none" strike="noStrike" kern="1200" cap="none" spc="0" normalizeH="0" baseline="0" noProof="0">
              <a:ln>
                <a:noFill/>
              </a:ln>
              <a:solidFill>
                <a:srgbClr val="0000FF"/>
              </a:solidFill>
              <a:effectLst/>
              <a:uLnTx/>
              <a:uFillTx/>
              <a:latin typeface="华文新魏" panose="02010800040101010101" pitchFamily="2" charset="-122"/>
              <a:ea typeface="华文新魏" panose="02010800040101010101" pitchFamily="2" charset="-122"/>
              <a:cs typeface="华文新魏" panose="02010800040101010101" pitchFamily="2" charset="-122"/>
            </a:endParaRPr>
          </a:p>
          <a:p>
            <a:pPr marL="0" marR="0" lvl="0" indent="0" algn="l" defTabSz="608330" rtl="0" eaLnBrk="1" fontAlgn="auto" latinLnBrk="0" hangingPunct="1">
              <a:lnSpc>
                <a:spcPct val="85000"/>
              </a:lnSpc>
              <a:spcBef>
                <a:spcPct val="0"/>
              </a:spcBef>
              <a:spcAft>
                <a:spcPct val="0"/>
              </a:spcAft>
              <a:buClrTx/>
              <a:buSzTx/>
              <a:buFontTx/>
              <a:buNone/>
              <a:defRPr/>
            </a:pPr>
            <a:endParaRPr kumimoji="0" lang="en-US" altLang="zh-CN" sz="4255" b="1" i="0" u="none" strike="noStrike" kern="1200" cap="none" spc="0" normalizeH="0" baseline="0" noProof="0">
              <a:ln>
                <a:noFill/>
              </a:ln>
              <a:solidFill>
                <a:srgbClr val="0000FF"/>
              </a:solidFill>
              <a:effectLst/>
              <a:uLnTx/>
              <a:uFillTx/>
              <a:latin typeface="华文新魏" panose="02010800040101010101" pitchFamily="2" charset="-122"/>
              <a:ea typeface="华文新魏" panose="02010800040101010101" pitchFamily="2" charset="-122"/>
              <a:cs typeface="华文新魏" panose="02010800040101010101" pitchFamily="2" charset="-122"/>
            </a:endParaRPr>
          </a:p>
        </p:txBody>
      </p:sp>
      <p:sp>
        <p:nvSpPr>
          <p:cNvPr id="15" name="TextBox 14"/>
          <p:cNvSpPr txBox="1">
            <a:spLocks noChangeArrowheads="1"/>
          </p:cNvSpPr>
          <p:nvPr/>
        </p:nvSpPr>
        <p:spPr bwMode="auto">
          <a:xfrm>
            <a:off x="1594364" y="784471"/>
            <a:ext cx="8174311" cy="747492"/>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330" rtl="0" eaLnBrk="1" fontAlgn="auto" latinLnBrk="0" hangingPunct="1">
              <a:lnSpc>
                <a:spcPct val="100000"/>
              </a:lnSpc>
              <a:spcBef>
                <a:spcPct val="0"/>
              </a:spcBef>
              <a:spcAft>
                <a:spcPct val="0"/>
              </a:spcAft>
              <a:buClrTx/>
              <a:buSzTx/>
              <a:buFontTx/>
              <a:buNone/>
              <a:defRPr/>
            </a:pPr>
            <a:r>
              <a:rPr kumimoji="0" lang="zh-CN" altLang="en-US" sz="4255" b="1" i="0" u="none" strike="noStrike" kern="1200" cap="none" spc="0" normalizeH="0" baseline="0" noProof="0">
                <a:ln>
                  <a:noFill/>
                </a:ln>
                <a:solidFill>
                  <a:prstClr val="black"/>
                </a:solidFill>
                <a:effectLst/>
                <a:uLnTx/>
                <a:uFillTx/>
                <a:latin typeface="Trebuchet MS" panose="020b0603020202020204"/>
                <a:ea typeface="华文新魏" panose="02010800040101010101" pitchFamily="2" charset="-122"/>
                <a:cs typeface="华文新魏" panose="02010800040101010101" pitchFamily="2" charset="-122"/>
                <a:sym typeface="+mn-ea"/>
              </a:rPr>
              <a:t>建议及原因</a:t>
            </a:r>
            <a:endParaRPr kumimoji="0" lang="en-US" altLang="zh-CN" sz="4255" b="1" i="0" u="none" strike="noStrike" kern="1200" cap="none" spc="0" normalizeH="0" baseline="0" noProof="0">
              <a:ln>
                <a:noFill/>
              </a:ln>
              <a:solidFill>
                <a:prstClr val="black"/>
              </a:solidFill>
              <a:effectLst/>
              <a:uLnTx/>
              <a:uFillTx/>
              <a:latin typeface="华文新魏" panose="02010800040101010101" pitchFamily="2" charset="-122"/>
              <a:ea typeface="华文新魏" panose="02010800040101010101" pitchFamily="2" charset="-122"/>
              <a:cs typeface="华文新魏" panose="02010800040101010101" pitchFamily="2" charset="-122"/>
              <a:sym typeface="+mn-ea"/>
            </a:endParaRPr>
          </a:p>
        </p:txBody>
      </p:sp>
      <p:grpSp>
        <p:nvGrpSpPr>
          <p:cNvPr id="12" name="组合 11"/>
          <p:cNvGrpSpPr/>
          <p:nvPr/>
        </p:nvGrpSpPr>
        <p:grpSpPr>
          <a:xfrm>
            <a:off x="37993" y="8257"/>
            <a:ext cx="12162645" cy="747496"/>
            <a:chOff x="0" y="171"/>
            <a:chExt cx="14400" cy="885"/>
          </a:xfrm>
        </p:grpSpPr>
        <p:sp>
          <p:nvSpPr>
            <p:cNvPr id="4" name="任意多边形 3"/>
            <p:cNvSpPr/>
            <p:nvPr/>
          </p:nvSpPr>
          <p:spPr>
            <a:xfrm>
              <a:off x="0" y="171"/>
              <a:ext cx="2199" cy="838"/>
            </a:xfrm>
            <a:custGeom>
              <a:gdLst>
                <a:gd name="connsiteX0" fmla="*/ 2445724 w 3036849"/>
                <a:gd name="connsiteY0" fmla="*/ 0 h 1182250"/>
                <a:gd name="connsiteX1" fmla="*/ 3036849 w 3036849"/>
                <a:gd name="connsiteY1" fmla="*/ 591125 h 1182250"/>
                <a:gd name="connsiteX2" fmla="*/ 2445724 w 3036849"/>
                <a:gd name="connsiteY2" fmla="*/ 1182250 h 1182250"/>
                <a:gd name="connsiteX3" fmla="*/ 2367755 w 3036849"/>
                <a:gd name="connsiteY3" fmla="*/ 1174390 h 1182250"/>
                <a:gd name="connsiteX4" fmla="*/ 0 w 3036849"/>
                <a:gd name="connsiteY4" fmla="*/ 1174390 h 1182250"/>
                <a:gd name="connsiteX5" fmla="*/ 0 w 3036849"/>
                <a:gd name="connsiteY5" fmla="*/ 7860 h 1182250"/>
                <a:gd name="connsiteX6" fmla="*/ 2367755 w 3036849"/>
                <a:gd name="connsiteY6" fmla="*/ 7860 h 11822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849" h="1182250">
                  <a:moveTo>
                    <a:pt x="2445724" y="0"/>
                  </a:moveTo>
                  <a:cubicBezTo>
                    <a:pt x="2772193" y="0"/>
                    <a:pt x="3036849" y="264656"/>
                    <a:pt x="3036849" y="591125"/>
                  </a:cubicBezTo>
                  <a:cubicBezTo>
                    <a:pt x="3036849" y="917594"/>
                    <a:pt x="2772193" y="1182250"/>
                    <a:pt x="2445724" y="1182250"/>
                  </a:cubicBezTo>
                  <a:lnTo>
                    <a:pt x="2367755" y="1174390"/>
                  </a:lnTo>
                  <a:lnTo>
                    <a:pt x="0" y="1174390"/>
                  </a:lnTo>
                  <a:lnTo>
                    <a:pt x="0" y="7860"/>
                  </a:lnTo>
                  <a:lnTo>
                    <a:pt x="2367755" y="7860"/>
                  </a:lnTo>
                  <a:close/>
                </a:path>
              </a:pathLst>
            </a:custGeom>
            <a:solidFill>
              <a:srgbClr val="8CC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608330" rtl="0" eaLnBrk="1" fontAlgn="auto" latinLnBrk="0" hangingPunct="1">
                <a:lnSpc>
                  <a:spcPct val="100000"/>
                </a:lnSpc>
                <a:spcBef>
                  <a:spcPct val="0"/>
                </a:spcBef>
                <a:spcAft>
                  <a:spcPct val="0"/>
                </a:spcAft>
                <a:buClrTx/>
                <a:buSzTx/>
                <a:buFontTx/>
                <a:buNone/>
                <a:defRPr/>
              </a:pPr>
              <a:endParaRPr kumimoji="0" lang="zh-CN" altLang="en-US" sz="2395" b="0" i="0" u="none" strike="noStrike" kern="1200" cap="none" spc="0" normalizeH="0" baseline="0" noProof="0">
                <a:ln>
                  <a:noFill/>
                </a:ln>
                <a:solidFill>
                  <a:prstClr val="white"/>
                </a:solidFill>
                <a:effectLst/>
                <a:uLnTx/>
                <a:uFillTx/>
                <a:latin typeface="Trebuchet MS" panose="020b0603020202020204"/>
                <a:ea typeface="微软雅黑" panose="020b0503020204020204" pitchFamily="34" charset="-122"/>
                <a:cs typeface="Arial"/>
              </a:endParaRPr>
            </a:p>
          </p:txBody>
        </p:sp>
        <p:sp>
          <p:nvSpPr>
            <p:cNvPr id="9" name="任意多边形 8"/>
            <p:cNvSpPr/>
            <p:nvPr/>
          </p:nvSpPr>
          <p:spPr>
            <a:xfrm rot="10800000">
              <a:off x="2505" y="171"/>
              <a:ext cx="11895" cy="838"/>
            </a:xfrm>
            <a:custGeom>
              <a:gdLst>
                <a:gd name="connsiteX0" fmla="*/ 2445724 w 3036849"/>
                <a:gd name="connsiteY0" fmla="*/ 0 h 1182250"/>
                <a:gd name="connsiteX1" fmla="*/ 3036849 w 3036849"/>
                <a:gd name="connsiteY1" fmla="*/ 591125 h 1182250"/>
                <a:gd name="connsiteX2" fmla="*/ 2445724 w 3036849"/>
                <a:gd name="connsiteY2" fmla="*/ 1182250 h 1182250"/>
                <a:gd name="connsiteX3" fmla="*/ 2367755 w 3036849"/>
                <a:gd name="connsiteY3" fmla="*/ 1174390 h 1182250"/>
                <a:gd name="connsiteX4" fmla="*/ 0 w 3036849"/>
                <a:gd name="connsiteY4" fmla="*/ 1174390 h 1182250"/>
                <a:gd name="connsiteX5" fmla="*/ 0 w 3036849"/>
                <a:gd name="connsiteY5" fmla="*/ 7860 h 1182250"/>
                <a:gd name="connsiteX6" fmla="*/ 2367755 w 3036849"/>
                <a:gd name="connsiteY6" fmla="*/ 7860 h 1182250"/>
                <a:gd name="connsiteX0-1" fmla="*/ 18984824 w 19575949"/>
                <a:gd name="connsiteY0-2" fmla="*/ 0 h 1182250"/>
                <a:gd name="connsiteX1-3" fmla="*/ 19575949 w 19575949"/>
                <a:gd name="connsiteY1-4" fmla="*/ 591125 h 1182250"/>
                <a:gd name="connsiteX2-5" fmla="*/ 18984824 w 19575949"/>
                <a:gd name="connsiteY2-6" fmla="*/ 1182250 h 1182250"/>
                <a:gd name="connsiteX3-7" fmla="*/ 18906855 w 19575949"/>
                <a:gd name="connsiteY3-8" fmla="*/ 1174390 h 1182250"/>
                <a:gd name="connsiteX4-9" fmla="*/ 16539100 w 19575949"/>
                <a:gd name="connsiteY4-10" fmla="*/ 1174390 h 1182250"/>
                <a:gd name="connsiteX5-11" fmla="*/ 0 w 19575949"/>
                <a:gd name="connsiteY5-12" fmla="*/ 112703 h 1182250"/>
                <a:gd name="connsiteX6-13" fmla="*/ 18906855 w 19575949"/>
                <a:gd name="connsiteY6-14" fmla="*/ 7860 h 1182250"/>
                <a:gd name="connsiteX7" fmla="*/ 18984824 w 19575949"/>
                <a:gd name="connsiteY7" fmla="*/ 0 h 1182250"/>
                <a:gd name="connsiteX0-15" fmla="*/ 18984826 w 19575951"/>
                <a:gd name="connsiteY0-16" fmla="*/ 0 h 1182250"/>
                <a:gd name="connsiteX1-17" fmla="*/ 19575951 w 19575951"/>
                <a:gd name="connsiteY1-18" fmla="*/ 591125 h 1182250"/>
                <a:gd name="connsiteX2-19" fmla="*/ 18984826 w 19575951"/>
                <a:gd name="connsiteY2-20" fmla="*/ 1182250 h 1182250"/>
                <a:gd name="connsiteX3-21" fmla="*/ 18906857 w 19575951"/>
                <a:gd name="connsiteY3-22" fmla="*/ 1174390 h 1182250"/>
                <a:gd name="connsiteX4-23" fmla="*/ 0 w 19575951"/>
                <a:gd name="connsiteY4-24" fmla="*/ 1148181 h 1182250"/>
                <a:gd name="connsiteX5-25" fmla="*/ 2 w 19575951"/>
                <a:gd name="connsiteY5-26" fmla="*/ 112703 h 1182250"/>
                <a:gd name="connsiteX6-27" fmla="*/ 18906857 w 19575951"/>
                <a:gd name="connsiteY6-28" fmla="*/ 7860 h 1182250"/>
                <a:gd name="connsiteX7-29" fmla="*/ 18984826 w 19575951"/>
                <a:gd name="connsiteY7-30" fmla="*/ 0 h 118225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19575951" h="1182250">
                  <a:moveTo>
                    <a:pt x="18984826" y="0"/>
                  </a:moveTo>
                  <a:cubicBezTo>
                    <a:pt x="19311295" y="0"/>
                    <a:pt x="19575951" y="264656"/>
                    <a:pt x="19575951" y="591125"/>
                  </a:cubicBezTo>
                  <a:cubicBezTo>
                    <a:pt x="19575951" y="917594"/>
                    <a:pt x="19311295" y="1182250"/>
                    <a:pt x="18984826" y="1182250"/>
                  </a:cubicBezTo>
                  <a:lnTo>
                    <a:pt x="18906857" y="1174390"/>
                  </a:lnTo>
                  <a:lnTo>
                    <a:pt x="0" y="1148181"/>
                  </a:lnTo>
                  <a:cubicBezTo>
                    <a:pt x="1" y="803022"/>
                    <a:pt x="1" y="457862"/>
                    <a:pt x="2" y="112703"/>
                  </a:cubicBezTo>
                  <a:lnTo>
                    <a:pt x="18906857" y="7860"/>
                  </a:lnTo>
                  <a:lnTo>
                    <a:pt x="18984826" y="0"/>
                  </a:lnTo>
                  <a:close/>
                </a:path>
              </a:pathLst>
            </a:custGeom>
            <a:solidFill>
              <a:srgbClr val="339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608330" rtl="0" eaLnBrk="1" fontAlgn="auto" latinLnBrk="0" hangingPunct="1">
                <a:lnSpc>
                  <a:spcPct val="100000"/>
                </a:lnSpc>
                <a:spcBef>
                  <a:spcPct val="0"/>
                </a:spcBef>
                <a:spcAft>
                  <a:spcPct val="0"/>
                </a:spcAft>
                <a:buClrTx/>
                <a:buSzTx/>
                <a:buFontTx/>
                <a:buNone/>
                <a:defRPr/>
              </a:pPr>
              <a:endParaRPr kumimoji="0" lang="zh-CN" altLang="en-US" sz="2395" b="0" i="0" u="none" strike="noStrike" kern="1200" cap="none" spc="0" normalizeH="0" baseline="0" noProof="0">
                <a:ln>
                  <a:noFill/>
                </a:ln>
                <a:solidFill>
                  <a:prstClr val="white"/>
                </a:solidFill>
                <a:effectLst/>
                <a:uLnTx/>
                <a:uFillTx/>
                <a:latin typeface="Trebuchet MS" panose="020b0603020202020204"/>
                <a:ea typeface="微软雅黑" panose="020b0503020204020204" pitchFamily="34" charset="-122"/>
                <a:cs typeface="Arial"/>
              </a:endParaRPr>
            </a:p>
          </p:txBody>
        </p:sp>
        <p:sp>
          <p:nvSpPr>
            <p:cNvPr id="10" name="TextBox 41"/>
            <p:cNvSpPr txBox="1"/>
            <p:nvPr/>
          </p:nvSpPr>
          <p:spPr>
            <a:xfrm>
              <a:off x="3004" y="171"/>
              <a:ext cx="9333" cy="8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330" rtl="0" eaLnBrk="1" fontAlgn="auto" latinLnBrk="0" hangingPunct="1">
                <a:lnSpc>
                  <a:spcPct val="100000"/>
                </a:lnSpc>
                <a:spcBef>
                  <a:spcPct val="0"/>
                </a:spcBef>
                <a:spcAft>
                  <a:spcPct val="0"/>
                </a:spcAft>
                <a:buClrTx/>
                <a:buSzTx/>
                <a:buFontTx/>
                <a:buNone/>
                <a:defRPr/>
              </a:pPr>
              <a:r>
                <a:rPr kumimoji="0" lang="en-US" altLang="zh-CN" sz="4255" b="1" i="0" u="none" strike="noStrike" kern="1200" cap="none" spc="0" normalizeH="0" baseline="0" noProof="0">
                  <a:ln>
                    <a:noFill/>
                  </a:ln>
                  <a:solidFill>
                    <a:prstClr val="white"/>
                  </a:solidFill>
                  <a:effectLst/>
                  <a:uLnTx/>
                  <a:uFillTx/>
                  <a:latin typeface="Franklin Gothic Medium" panose="020b0603020102020204" pitchFamily="34" charset="0"/>
                  <a:ea typeface="微软雅黑" panose="020b0503020204020204" pitchFamily="34" charset="-122"/>
                  <a:cs typeface="Arial"/>
                </a:rPr>
                <a:t>Outlining </a:t>
              </a:r>
              <a:r>
                <a:rPr kumimoji="0" lang="zh-CN" altLang="en-US" sz="4255" b="1" i="0" u="none" strike="noStrike" kern="1200" cap="none" spc="0" normalizeH="0" baseline="0" noProof="0">
                  <a:ln>
                    <a:noFill/>
                  </a:ln>
                  <a:solidFill>
                    <a:prstClr val="white"/>
                  </a:solidFill>
                  <a:effectLst/>
                  <a:uLnTx/>
                  <a:uFillTx/>
                  <a:latin typeface="Franklin Gothic Medium" panose="020b0603020102020204" pitchFamily="34" charset="0"/>
                  <a:ea typeface="微软雅黑" panose="020b0503020204020204" pitchFamily="34" charset="-122"/>
                  <a:cs typeface="Arial"/>
                </a:rPr>
                <a:t>（列出提纲，写要点）</a:t>
              </a:r>
              <a:endParaRPr kumimoji="0" lang="zh-CN" altLang="en-US" sz="4255" b="1" i="0" u="none" strike="noStrike" kern="1200" cap="none" spc="0" normalizeH="0" baseline="0" noProof="0">
                <a:ln>
                  <a:noFill/>
                </a:ln>
                <a:solidFill>
                  <a:prstClr val="white"/>
                </a:solidFill>
                <a:effectLst/>
                <a:uLnTx/>
                <a:uFillTx/>
                <a:latin typeface="Franklin Gothic Medium" panose="020b0603020102020204" pitchFamily="34" charset="0"/>
                <a:ea typeface="微软雅黑" panose="020b0503020204020204" pitchFamily="34" charset="-122"/>
                <a:cs typeface="Arial"/>
              </a:endParaRPr>
            </a:p>
          </p:txBody>
        </p:sp>
        <p:sp>
          <p:nvSpPr>
            <p:cNvPr id="11" name="TextBox 17"/>
            <p:cNvSpPr txBox="1"/>
            <p:nvPr/>
          </p:nvSpPr>
          <p:spPr>
            <a:xfrm>
              <a:off x="0" y="171"/>
              <a:ext cx="2199" cy="8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330" rtl="0" eaLnBrk="1" fontAlgn="auto" latinLnBrk="0" hangingPunct="1">
                <a:lnSpc>
                  <a:spcPct val="100000"/>
                </a:lnSpc>
                <a:spcBef>
                  <a:spcPct val="0"/>
                </a:spcBef>
                <a:spcAft>
                  <a:spcPct val="0"/>
                </a:spcAft>
                <a:buClrTx/>
                <a:buSzTx/>
                <a:buFontTx/>
                <a:buNone/>
                <a:defRPr/>
              </a:pPr>
              <a:r>
                <a:rPr kumimoji="0" lang="en-US" altLang="zh-CN" sz="4255" b="1" i="0" u="none" strike="noStrike" kern="1200" cap="none" spc="0" normalizeH="0" baseline="0" noProof="0">
                  <a:ln>
                    <a:noFill/>
                  </a:ln>
                  <a:solidFill>
                    <a:prstClr val="white"/>
                  </a:solidFill>
                  <a:effectLst/>
                  <a:uLnTx/>
                  <a:uFillTx/>
                  <a:latin typeface="Franklin Gothic Medium" panose="020b0603020102020204" pitchFamily="34" charset="0"/>
                  <a:ea typeface="微软雅黑" panose="020b0503020204020204" pitchFamily="34" charset="-122"/>
                  <a:cs typeface="Arial"/>
                </a:rPr>
                <a:t>Step 2</a:t>
              </a:r>
              <a:endParaRPr kumimoji="0" lang="zh-CN" altLang="en-US" sz="4255" b="1" i="0" u="none" strike="noStrike" kern="1200" cap="none" spc="0" normalizeH="0" baseline="0" noProof="0">
                <a:ln>
                  <a:noFill/>
                </a:ln>
                <a:solidFill>
                  <a:prstClr val="white"/>
                </a:solidFill>
                <a:effectLst/>
                <a:uLnTx/>
                <a:uFillTx/>
                <a:latin typeface="Franklin Gothic Medium" panose="020b0603020102020204" pitchFamily="34" charset="0"/>
                <a:ea typeface="微软雅黑" panose="020b0503020204020204" pitchFamily="34" charset="-122"/>
                <a:cs typeface="Arial"/>
              </a:endParaRPr>
            </a:p>
          </p:txBody>
        </p:sp>
      </p:grpSp>
      <p:sp>
        <p:nvSpPr>
          <p:cNvPr id="3" name="Text Box 8"/>
          <p:cNvSpPr txBox="1"/>
          <p:nvPr/>
        </p:nvSpPr>
        <p:spPr>
          <a:xfrm>
            <a:off x="37992" y="1449025"/>
            <a:ext cx="10727304" cy="776213"/>
          </a:xfrm>
          <a:prstGeom prst="rect">
            <a:avLst/>
          </a:prstGeom>
          <a:noFill/>
          <a:ln w="9525">
            <a:noFill/>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08330" rtl="0" eaLnBrk="1" fontAlgn="auto" latinLnBrk="0" hangingPunct="1">
              <a:lnSpc>
                <a:spcPct val="120000"/>
              </a:lnSpc>
              <a:spcBef>
                <a:spcPct val="0"/>
              </a:spcBef>
              <a:spcAft>
                <a:spcPct val="0"/>
              </a:spcAft>
              <a:buClrTx/>
              <a:buSzTx/>
              <a:buFontTx/>
              <a:buNone/>
              <a:defRPr/>
            </a:pP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1.  Studying: </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1</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Plan your time and change your habits;</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2</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Ask your teachers and classmates for help;</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3</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Use a dictionary.</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2.  Life/Emotion:</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1</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Make friends to share feelings with them;</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2</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Take part in activities.</a:t>
            </a:r>
            <a:endPar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3</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Go out to visit some places and enjoy Chinese food;</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a:p>
            <a:pPr marL="0" marR="0" lvl="0" indent="0" algn="l" defTabSz="608330" rtl="0" eaLnBrk="1" fontAlgn="auto" latinLnBrk="0" hangingPunct="1">
              <a:lnSpc>
                <a:spcPct val="120000"/>
              </a:lnSpc>
              <a:spcBef>
                <a:spcPct val="0"/>
              </a:spcBef>
              <a:spcAft>
                <a:spcPct val="0"/>
              </a:spcAft>
              <a:buClrTx/>
              <a:buSzTx/>
              <a:buFontTx/>
              <a:buNone/>
              <a:defRPr/>
            </a:pP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4</a:t>
            </a:r>
            <a:r>
              <a:rPr kumimoji="0" lang="zh-CN" altLang="en-US"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a:t>
            </a:r>
            <a:r>
              <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Listen to music and go for a walk.</a:t>
            </a:r>
            <a:endParaRPr kumimoji="0" lang="en-US" altLang="zh-CN" sz="319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199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3" presetClass="entr" presetSubtype="10" dur="50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blinds(horizontal)">
                                      <p:cBhvr>
                                        <p:cTn id="11" dur="500"/>
                                        <p:tgtEl>
                                          <p:spTgt spid="15"/>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42" presetClass="entr" presetSubtype="0" dur="100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42" presetClass="entr" presetSubtype="0" dur="100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42" presetClass="entr" presetSubtype="0" dur="100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1000"/>
                                        <p:tgtEl>
                                          <p:spTgt spid="3">
                                            <p:txEl>
                                              <p:pRg st="2" end="2"/>
                                            </p:txEl>
                                          </p:spTgt>
                                        </p:tgtEl>
                                      </p:cBhvr>
                                    </p:animEffect>
                                    <p:anim calcmode="lin" valueType="num">
                                      <p:cBhvr>
                                        <p:cTn id="3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42" presetClass="entr" presetSubtype="0" dur="100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0" fill="hold" nodeType="clickPar">
                      <p:stCondLst>
                        <p:cond delay="indefinite"/>
                      </p:stCondLst>
                      <p:childTnLst>
                        <p:par>
                          <p:cTn id="41" fill="hold">
                            <p:stCondLst>
                              <p:cond delay="0"/>
                            </p:stCondLst>
                            <p:childTnLst>
                              <p:par>
                                <p:cTn id="42" presetID="42" presetClass="entr" presetSubtype="0" dur="100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1000"/>
                                        <p:tgtEl>
                                          <p:spTgt spid="3">
                                            <p:txEl>
                                              <p:pRg st="4" end="4"/>
                                            </p:txEl>
                                          </p:spTgt>
                                        </p:tgtEl>
                                      </p:cBhvr>
                                    </p:animEffect>
                                    <p:anim calcmode="lin" valueType="num">
                                      <p:cBhvr>
                                        <p:cTn id="4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42" presetClass="entr" presetSubtype="0" dur="1000"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Effect transition="in" filter="fade">
                                      <p:cBhvr>
                                        <p:cTn id="51" dur="1000"/>
                                        <p:tgtEl>
                                          <p:spTgt spid="3">
                                            <p:txEl>
                                              <p:pRg st="5" end="5"/>
                                            </p:txEl>
                                          </p:spTgt>
                                        </p:tgtEl>
                                      </p:cBhvr>
                                    </p:animEffect>
                                    <p:anim calcmode="lin" valueType="num">
                                      <p:cBhvr>
                                        <p:cTn id="5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4" fill="hold" nodeType="clickPar">
                      <p:stCondLst>
                        <p:cond delay="indefinite"/>
                      </p:stCondLst>
                      <p:childTnLst>
                        <p:par>
                          <p:cTn id="55" fill="hold">
                            <p:stCondLst>
                              <p:cond delay="0"/>
                            </p:stCondLst>
                            <p:childTnLst>
                              <p:par>
                                <p:cTn id="56" presetID="42" presetClass="entr" presetSubtype="0" dur="1000" fill="hold" grpId="0" nodeType="click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Effect transition="in" filter="fade">
                                      <p:cBhvr>
                                        <p:cTn id="58" dur="1000"/>
                                        <p:tgtEl>
                                          <p:spTgt spid="3">
                                            <p:txEl>
                                              <p:pRg st="6" end="6"/>
                                            </p:txEl>
                                          </p:spTgt>
                                        </p:tgtEl>
                                      </p:cBhvr>
                                    </p:animEffect>
                                    <p:anim calcmode="lin" valueType="num">
                                      <p:cBhvr>
                                        <p:cTn id="5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42" presetClass="entr" presetSubtype="0" dur="1000" fill="hold" grpId="0"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Effect transition="in" filter="fade">
                                      <p:cBhvr>
                                        <p:cTn id="65" dur="1000"/>
                                        <p:tgtEl>
                                          <p:spTgt spid="3">
                                            <p:txEl>
                                              <p:pRg st="7" end="7"/>
                                            </p:txEl>
                                          </p:spTgt>
                                        </p:tgtEl>
                                      </p:cBhvr>
                                    </p:animEffect>
                                    <p:anim calcmode="lin" valueType="num">
                                      <p:cBhvr>
                                        <p:cTn id="6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8" fill="hold" nodeType="clickPar">
                      <p:stCondLst>
                        <p:cond delay="indefinite"/>
                      </p:stCondLst>
                      <p:childTnLst>
                        <p:par>
                          <p:cTn id="69" fill="hold">
                            <p:stCondLst>
                              <p:cond delay="0"/>
                            </p:stCondLst>
                            <p:childTnLst>
                              <p:par>
                                <p:cTn id="70" presetID="42" presetClass="entr" presetSubtype="0" dur="1000" fill="hold" grpId="0" nodeType="clickEffect">
                                  <p:stCondLst>
                                    <p:cond delay="0"/>
                                  </p:stCondLst>
                                  <p:childTnLst>
                                    <p:set>
                                      <p:cBhvr>
                                        <p:cTn id="71" dur="1" fill="hold">
                                          <p:stCondLst>
                                            <p:cond delay="0"/>
                                          </p:stCondLst>
                                        </p:cTn>
                                        <p:tgtEl>
                                          <p:spTgt spid="3">
                                            <p:txEl>
                                              <p:pRg st="8" end="8"/>
                                            </p:txEl>
                                          </p:spTgt>
                                        </p:tgtEl>
                                        <p:attrNameLst>
                                          <p:attrName>style.visibility</p:attrName>
                                        </p:attrNameLst>
                                      </p:cBhvr>
                                      <p:to>
                                        <p:strVal val="visible"/>
                                      </p:to>
                                    </p:set>
                                    <p:animEffect transition="in" filter="fade">
                                      <p:cBhvr>
                                        <p:cTn id="72" dur="1000"/>
                                        <p:tgtEl>
                                          <p:spTgt spid="3">
                                            <p:txEl>
                                              <p:pRg st="8" end="8"/>
                                            </p:txEl>
                                          </p:spTgt>
                                        </p:tgtEl>
                                      </p:cBhvr>
                                    </p:animEffect>
                                    <p:anim calcmode="lin" valueType="num">
                                      <p:cBhvr>
                                        <p:cTn id="7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93" grpId="0"/>
      <p:bldP spid="15" grpId="0"/>
      <p:bldP spid="3"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副标题 4"/>
          <p:cNvSpPr>
            <a:spLocks noGrp="1"/>
          </p:cNvSpPr>
          <p:nvPr>
            <p:ph type="subTitle" idx="1"/>
          </p:nvPr>
        </p:nvSpPr>
        <p:spPr>
          <a:xfrm>
            <a:off x="49107" y="999617"/>
            <a:ext cx="12142893" cy="2497455"/>
          </a:xfrm>
        </p:spPr>
        <p:txBody>
          <a:bodyPr>
            <a:noAutofit/>
          </a:bodyPr>
          <a:lstStyle/>
          <a:p>
            <a:pPr algn="l"/>
            <a:r>
              <a:rPr lang="zh-CN" altLang="en-US" sz="2665" b="1">
                <a:solidFill>
                  <a:schemeClr val="tx1"/>
                </a:solidFill>
              </a:rPr>
              <a:t>假定你是李华，你的英国笔友</a:t>
            </a:r>
            <a:r>
              <a:rPr lang="en-US" altLang="zh-CN" sz="2665" b="1">
                <a:solidFill>
                  <a:schemeClr val="tx1"/>
                </a:solidFill>
              </a:rPr>
              <a:t>Jack</a:t>
            </a:r>
            <a:r>
              <a:rPr lang="zh-CN" altLang="en-US" sz="2665" b="1">
                <a:solidFill>
                  <a:schemeClr val="tx1"/>
                </a:solidFill>
              </a:rPr>
              <a:t>来信向你求助，说进入高中后因为考试压力大。晚上常要难以入睡或半夜易醒，睡眼问题对健康和学习产生了不良影响。请你用英语给他写一封回信，内容包括：</a:t>
            </a:r>
            <a:endParaRPr lang="zh-CN" altLang="en-US" sz="2665" b="1">
              <a:solidFill>
                <a:schemeClr val="tx1"/>
              </a:solidFill>
            </a:endParaRPr>
          </a:p>
          <a:p>
            <a:pPr algn="l"/>
            <a:r>
              <a:rPr lang="en-US" altLang="zh-CN" sz="2665" b="1">
                <a:solidFill>
                  <a:schemeClr val="tx1"/>
                </a:solidFill>
              </a:rPr>
              <a:t>1.</a:t>
            </a:r>
            <a:r>
              <a:rPr lang="zh-CN" altLang="en-US" sz="2665" b="1">
                <a:solidFill>
                  <a:schemeClr val="tx1"/>
                </a:solidFill>
              </a:rPr>
              <a:t>表示理解和安慰；</a:t>
            </a:r>
            <a:endParaRPr lang="zh-CN" altLang="en-US" sz="2665" b="1">
              <a:solidFill>
                <a:schemeClr val="tx1"/>
              </a:solidFill>
            </a:endParaRPr>
          </a:p>
          <a:p>
            <a:pPr algn="l"/>
            <a:r>
              <a:rPr lang="en-US" altLang="zh-CN" sz="2665" b="1">
                <a:solidFill>
                  <a:schemeClr val="tx1"/>
                </a:solidFill>
              </a:rPr>
              <a:t>2.</a:t>
            </a:r>
            <a:r>
              <a:rPr lang="zh-CN" altLang="en-US" sz="2665" b="1">
                <a:solidFill>
                  <a:schemeClr val="tx1"/>
                </a:solidFill>
              </a:rPr>
              <a:t>提出至少</a:t>
            </a:r>
            <a:r>
              <a:rPr lang="en-US" altLang="zh-CN" sz="2665" b="1">
                <a:solidFill>
                  <a:schemeClr val="tx1"/>
                </a:solidFill>
              </a:rPr>
              <a:t>2</a:t>
            </a:r>
            <a:r>
              <a:rPr lang="zh-CN" altLang="en-US" sz="2665" b="1">
                <a:solidFill>
                  <a:schemeClr val="tx1"/>
                </a:solidFill>
              </a:rPr>
              <a:t>条建议。</a:t>
            </a:r>
            <a:endParaRPr lang="zh-CN" altLang="en-US" sz="2665" b="1">
              <a:solidFill>
                <a:schemeClr val="tx1"/>
              </a:solidFill>
            </a:endParaRPr>
          </a:p>
          <a:p>
            <a:pPr algn="l"/>
            <a:r>
              <a:rPr lang="zh-CN" altLang="en-US" sz="2665" b="1">
                <a:solidFill>
                  <a:schemeClr val="tx1"/>
                </a:solidFill>
              </a:rPr>
              <a:t>注意：</a:t>
            </a:r>
            <a:endParaRPr lang="zh-CN" altLang="en-US" sz="2665" b="1">
              <a:solidFill>
                <a:schemeClr val="tx1"/>
              </a:solidFill>
            </a:endParaRPr>
          </a:p>
          <a:p>
            <a:pPr algn="l"/>
            <a:r>
              <a:rPr lang="en-US" altLang="zh-CN" sz="2665" b="1">
                <a:solidFill>
                  <a:schemeClr val="tx1"/>
                </a:solidFill>
              </a:rPr>
              <a:t>1.</a:t>
            </a:r>
            <a:r>
              <a:rPr lang="zh-CN" altLang="en-US" sz="2665" b="1">
                <a:solidFill>
                  <a:schemeClr val="tx1"/>
                </a:solidFill>
              </a:rPr>
              <a:t>词数</a:t>
            </a:r>
            <a:r>
              <a:rPr lang="en-US" altLang="zh-CN" sz="2665" b="1">
                <a:solidFill>
                  <a:schemeClr val="tx1"/>
                </a:solidFill>
              </a:rPr>
              <a:t>80</a:t>
            </a:r>
            <a:r>
              <a:rPr lang="zh-CN" altLang="en-US" sz="2665" b="1">
                <a:solidFill>
                  <a:schemeClr val="tx1"/>
                </a:solidFill>
              </a:rPr>
              <a:t>左右；</a:t>
            </a:r>
            <a:endParaRPr lang="zh-CN" altLang="en-US" sz="2665" b="1">
              <a:solidFill>
                <a:schemeClr val="tx1"/>
              </a:solidFill>
            </a:endParaRPr>
          </a:p>
          <a:p>
            <a:pPr algn="l"/>
            <a:r>
              <a:rPr lang="en-US" altLang="zh-CN" sz="2665" b="1">
                <a:solidFill>
                  <a:schemeClr val="tx1"/>
                </a:solidFill>
              </a:rPr>
              <a:t>2.</a:t>
            </a:r>
            <a:r>
              <a:rPr lang="zh-CN" altLang="en-US" sz="2665" b="1">
                <a:solidFill>
                  <a:schemeClr val="tx1"/>
                </a:solidFill>
              </a:rPr>
              <a:t>可适当增加细节，以使行文连贯。</a:t>
            </a:r>
            <a:endParaRPr lang="en-US" altLang="zh-CN" sz="2400" b="1">
              <a:solidFill>
                <a:schemeClr val="tx1"/>
              </a:solidFill>
              <a:sym typeface="+mn-ea"/>
            </a:endParaRPr>
          </a:p>
          <a:p>
            <a:pPr algn="l"/>
            <a:endParaRPr lang="zh-CN" altLang="en-US" sz="2400" b="1">
              <a:solidFill>
                <a:schemeClr val="tx1"/>
              </a:solidFill>
            </a:endParaRPr>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文本框 1"/>
          <p:cNvSpPr txBox="1"/>
          <p:nvPr/>
        </p:nvSpPr>
        <p:spPr>
          <a:xfrm>
            <a:off x="89656" y="164638"/>
            <a:ext cx="12102345" cy="705936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Dear Jack,</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Knowing that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are having trouble getting a good night’s sleep as a result of stress from exams,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I’m</a:t>
            </a:r>
            <a:r>
              <a:rPr kumimoji="0" lang="zh-CN" altLang="en-US"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writing</a:t>
            </a:r>
            <a:r>
              <a:rPr kumimoji="0" lang="zh-CN" altLang="en-US"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to</a:t>
            </a:r>
            <a:r>
              <a:rPr kumimoji="0" lang="zh-CN" altLang="en-US"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give</a:t>
            </a:r>
            <a:r>
              <a:rPr kumimoji="0" lang="zh-CN" altLang="en-US"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some</a:t>
            </a:r>
            <a:r>
              <a:rPr kumimoji="0" lang="zh-CN" altLang="en-US"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advice. Here are some suggestions that may be helpful.</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 you'd better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have a balanced lifestyle with the right attitude. Go to bed and wake around the same time each day and avoid drinks that may keep you from sleeping, such as coffee and tea.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clear your head of stress and worry from your day before bedtime.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Thirdly, it is advisable for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to listen to music, take exercise and communicate with your friends, which helps you to get rid of pressure.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Last but not the least,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an</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exam is just a way to find the weaknesses in your learning process. Therefore, you don't have to worry too much about the results.</a:t>
            </a: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 hope my advice will be of some value to you. Looking forward to your reply.</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Yours,</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Li Hua</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副标题 4"/>
          <p:cNvSpPr>
            <a:spLocks noGrp="1"/>
          </p:cNvSpPr>
          <p:nvPr>
            <p:ph type="subTitle" idx="1"/>
          </p:nvPr>
        </p:nvSpPr>
        <p:spPr>
          <a:xfrm>
            <a:off x="268116" y="845614"/>
            <a:ext cx="12142893" cy="2497455"/>
          </a:xfrm>
        </p:spPr>
        <p:txBody>
          <a:bodyPr>
            <a:noAutofit/>
          </a:bodyPr>
          <a:lstStyle/>
          <a:p>
            <a:pPr algn="l"/>
            <a:r>
              <a:rPr lang="zh-CN" altLang="en-US" sz="2665" b="1">
                <a:solidFill>
                  <a:schemeClr val="tx1"/>
                </a:solidFill>
              </a:rPr>
              <a:t>假如你是李华，你的英国朋友</a:t>
            </a:r>
            <a:r>
              <a:rPr lang="en-US" altLang="zh-CN" sz="2665" b="1">
                <a:solidFill>
                  <a:schemeClr val="tx1"/>
                </a:solidFill>
              </a:rPr>
              <a:t>San</a:t>
            </a:r>
            <a:r>
              <a:rPr lang="zh-CN" altLang="en-US" sz="2665" b="1">
                <a:solidFill>
                  <a:schemeClr val="tx1"/>
                </a:solidFill>
              </a:rPr>
              <a:t>发来</a:t>
            </a:r>
            <a:r>
              <a:rPr lang="en-US" altLang="zh-CN" sz="2665" b="1">
                <a:solidFill>
                  <a:schemeClr val="tx1"/>
                </a:solidFill>
              </a:rPr>
              <a:t>Email</a:t>
            </a:r>
            <a:r>
              <a:rPr lang="zh-CN" altLang="en-US" sz="2665" b="1">
                <a:solidFill>
                  <a:schemeClr val="tx1"/>
                </a:solidFill>
              </a:rPr>
              <a:t>说，考试临近时，他总会感到焦虑，请你给他回复， 内容主要包括：</a:t>
            </a:r>
            <a:endParaRPr lang="zh-CN" altLang="en-US" sz="2665" b="1">
              <a:solidFill>
                <a:schemeClr val="tx1"/>
              </a:solidFill>
            </a:endParaRPr>
          </a:p>
          <a:p>
            <a:pPr algn="l"/>
            <a:r>
              <a:rPr lang="en-US" altLang="zh-CN" sz="2665" b="1">
                <a:solidFill>
                  <a:schemeClr val="tx1"/>
                </a:solidFill>
              </a:rPr>
              <a:t>1. </a:t>
            </a:r>
            <a:r>
              <a:rPr lang="zh-CN" altLang="en-US" sz="2665" b="1">
                <a:solidFill>
                  <a:schemeClr val="tx1"/>
                </a:solidFill>
              </a:rPr>
              <a:t>向</a:t>
            </a:r>
            <a:r>
              <a:rPr lang="en-US" altLang="zh-CN" sz="2665" b="1">
                <a:solidFill>
                  <a:schemeClr val="tx1"/>
                </a:solidFill>
              </a:rPr>
              <a:t>Sam</a:t>
            </a:r>
            <a:r>
              <a:rPr lang="zh-CN" altLang="en-US" sz="2665" b="1">
                <a:solidFill>
                  <a:schemeClr val="tx1"/>
                </a:solidFill>
              </a:rPr>
              <a:t>表示问候和安慰。</a:t>
            </a:r>
            <a:endParaRPr lang="zh-CN" altLang="en-US" sz="2665" b="1">
              <a:solidFill>
                <a:schemeClr val="tx1"/>
              </a:solidFill>
            </a:endParaRPr>
          </a:p>
          <a:p>
            <a:pPr algn="l"/>
            <a:r>
              <a:rPr lang="en-US" altLang="zh-CN" sz="2665" b="1">
                <a:solidFill>
                  <a:schemeClr val="tx1"/>
                </a:solidFill>
              </a:rPr>
              <a:t>2. </a:t>
            </a:r>
            <a:r>
              <a:rPr lang="zh-CN" altLang="en-US" sz="2665" b="1">
                <a:solidFill>
                  <a:schemeClr val="tx1"/>
                </a:solidFill>
              </a:rPr>
              <a:t>提出建议。</a:t>
            </a:r>
            <a:endParaRPr lang="zh-CN" altLang="en-US" sz="2665" b="1">
              <a:solidFill>
                <a:schemeClr val="tx1"/>
              </a:solidFill>
            </a:endParaRPr>
          </a:p>
          <a:p>
            <a:pPr algn="l"/>
            <a:r>
              <a:rPr lang="zh-CN" altLang="en-US" sz="2665" b="1">
                <a:solidFill>
                  <a:schemeClr val="tx1"/>
                </a:solidFill>
              </a:rPr>
              <a:t>注意：</a:t>
            </a:r>
            <a:endParaRPr lang="zh-CN" altLang="en-US" sz="2665" b="1">
              <a:solidFill>
                <a:schemeClr val="tx1"/>
              </a:solidFill>
            </a:endParaRPr>
          </a:p>
          <a:p>
            <a:pPr algn="l"/>
            <a:r>
              <a:rPr lang="en-US" altLang="zh-CN" sz="2665" b="1">
                <a:solidFill>
                  <a:schemeClr val="tx1"/>
                </a:solidFill>
              </a:rPr>
              <a:t>1. </a:t>
            </a:r>
            <a:r>
              <a:rPr lang="zh-CN" altLang="en-US" sz="2665" b="1">
                <a:solidFill>
                  <a:schemeClr val="tx1"/>
                </a:solidFill>
              </a:rPr>
              <a:t>词数</a:t>
            </a:r>
            <a:r>
              <a:rPr lang="en-US" altLang="zh-CN" sz="2665" b="1">
                <a:solidFill>
                  <a:schemeClr val="tx1"/>
                </a:solidFill>
              </a:rPr>
              <a:t>80</a:t>
            </a:r>
            <a:r>
              <a:rPr lang="zh-CN" altLang="en-US" sz="2665" b="1">
                <a:solidFill>
                  <a:schemeClr val="tx1"/>
                </a:solidFill>
              </a:rPr>
              <a:t>左右；</a:t>
            </a:r>
            <a:endParaRPr lang="zh-CN" altLang="en-US" sz="2665" b="1">
              <a:solidFill>
                <a:schemeClr val="tx1"/>
              </a:solidFill>
            </a:endParaRPr>
          </a:p>
          <a:p>
            <a:pPr algn="l"/>
            <a:r>
              <a:rPr lang="en-US" altLang="zh-CN" sz="2665" b="1">
                <a:solidFill>
                  <a:schemeClr val="tx1"/>
                </a:solidFill>
              </a:rPr>
              <a:t>2. </a:t>
            </a:r>
            <a:r>
              <a:rPr lang="zh-CN" altLang="en-US" sz="2665" b="1">
                <a:solidFill>
                  <a:schemeClr val="tx1"/>
                </a:solidFill>
              </a:rPr>
              <a:t>可适当增加细节，以使行文连贯。</a:t>
            </a:r>
            <a:endParaRPr lang="zh-CN" altLang="en-US" sz="2665" b="1">
              <a:solidFill>
                <a:schemeClr val="tx1"/>
              </a:solidFill>
            </a:endParaRPr>
          </a:p>
          <a:p>
            <a:pPr algn="l"/>
            <a:r>
              <a:rPr lang="en-US" altLang="zh-CN" sz="2665" b="1">
                <a:solidFill>
                  <a:schemeClr val="tx1"/>
                </a:solidFill>
              </a:rPr>
              <a:t>3. </a:t>
            </a:r>
            <a:r>
              <a:rPr lang="zh-CN" altLang="en-US" sz="2665" b="1">
                <a:solidFill>
                  <a:schemeClr val="tx1"/>
                </a:solidFill>
              </a:rPr>
              <a:t>开头和结尾已给出，不计入总词数。</a:t>
            </a:r>
            <a:endParaRPr lang="zh-CN" altLang="en-US" sz="2665" b="1">
              <a:solidFill>
                <a:schemeClr val="tx1"/>
              </a:solidFill>
            </a:endParaRPr>
          </a:p>
          <a:p>
            <a:pPr algn="l"/>
            <a:endParaRPr lang="zh-CN" altLang="en-US" sz="2400" b="1">
              <a:solidFill>
                <a:schemeClr val="tx1"/>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灯片编号占位符 2"/>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49AE70B2-8BF9-45C0-BB95-33D1B9D3A854}" type="slidenum">
              <a:rPr kumimoji="0" lang="zh-CN" altLang="en-US" sz="900" b="0" i="0" u="none" strike="noStrike" kern="1200" cap="none" spc="0" normalizeH="0" baseline="0" noProof="0">
                <a:ln>
                  <a:noFill/>
                </a:ln>
                <a:solidFill>
                  <a:prstClr val="black">
                    <a:tint val="75000"/>
                  </a:prstClr>
                </a:solidFill>
                <a:effectLst/>
                <a:uLnTx/>
                <a:uFillTx/>
                <a:latin typeface="等线" panose="02010600030101010101" charset="-122"/>
                <a:ea typeface="等线" panose="02010600030101010101" charset="-122"/>
                <a:cs typeface="Arial"/>
              </a:rPr>
              <a:t>9</a:t>
            </a:fld>
            <a:endParaRPr kumimoji="0" lang="zh-CN" altLang="en-US" sz="900" b="0" i="0" u="none" strike="noStrike" kern="1200" cap="none" spc="0" normalizeH="0" baseline="0" noProof="0">
              <a:ln>
                <a:noFill/>
              </a:ln>
              <a:solidFill>
                <a:prstClr val="black">
                  <a:tint val="75000"/>
                </a:prstClr>
              </a:solidFill>
              <a:effectLst/>
              <a:uLnTx/>
              <a:uFillTx/>
              <a:latin typeface="等线" panose="02010600030101010101" charset="-122"/>
              <a:ea typeface="等线" panose="02010600030101010101" charset="-122"/>
              <a:cs typeface="Arial"/>
            </a:endParaRPr>
          </a:p>
        </p:txBody>
      </p:sp>
      <p:sp>
        <p:nvSpPr>
          <p:cNvPr id="5" name="文本框 4"/>
          <p:cNvSpPr txBox="1"/>
          <p:nvPr/>
        </p:nvSpPr>
        <p:spPr>
          <a:xfrm>
            <a:off x="115504" y="0"/>
            <a:ext cx="11627316" cy="683578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Dear San,</a:t>
            </a:r>
            <a:endPar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457200" algn="just"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Knowing that</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you feel anxious before exams,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I’m writing to give you some advice. Here are some suggestions that may be helpful.</a:t>
            </a:r>
            <a:endPar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457200" algn="just"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you should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plan your time. Only in this way can you arrange time efficiently and know how long a single reviewing task will take. If you can review all the knowledge, you won’t be so concerned.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need to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keep a positive attitude. That is to say, you need to have confidence in yourself and look at everything positively.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Thirdly, it is advisable for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to listen to music, take exercise and communicate with your friends, which helps you to get rid of pressure.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In addition</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clear your head of stress and worry from your day before bedtime.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Last but not least</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an exam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is just a way to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find the weaknesses in your learning process. Therefore, </a:t>
            </a: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don't </a:t>
            </a:r>
            <a:r>
              <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have to worry too much about the results.</a:t>
            </a:r>
            <a:endPar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457200" algn="just"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 hope my advice will be of some value to you. Looking forward to your reply.</a:t>
            </a:r>
            <a:endPar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457200" rtl="0" eaLnBrk="1" fontAlgn="auto" latinLnBrk="0" hangingPunct="1">
              <a:lnSpc>
                <a:spcPts val="3300"/>
              </a:lnSpc>
              <a:spcBef>
                <a:spcPct val="0"/>
              </a:spcBef>
              <a:spcAft>
                <a:spcPct val="0"/>
              </a:spcAft>
              <a:buClrTx/>
              <a:buSzTx/>
              <a:buFontTx/>
              <a:buNone/>
              <a:defRPr/>
            </a:pPr>
            <a:endParaRPr kumimoji="0" lang="en-US" altLang="zh-CN" sz="260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Yours,  </a:t>
            </a:r>
            <a:endPar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457200" rtl="0" eaLnBrk="1" fontAlgn="auto" latinLnBrk="0" hangingPunct="1">
              <a:lnSpc>
                <a:spcPts val="3300"/>
              </a:lnSpc>
              <a:spcBef>
                <a:spcPct val="0"/>
              </a:spcBef>
              <a:spcAft>
                <a:spcPct val="0"/>
              </a:spcAft>
              <a:buClrTx/>
              <a:buSzTx/>
              <a:buFontTx/>
              <a:buNone/>
              <a:defRPr/>
            </a:pPr>
            <a:r>
              <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Li Hua</a:t>
            </a:r>
            <a:endParaRPr kumimoji="0" lang="en-US" altLang="zh-CN" sz="26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副标题 4"/>
          <p:cNvSpPr>
            <a:spLocks noGrp="1"/>
          </p:cNvSpPr>
          <p:nvPr>
            <p:ph type="subTitle" idx="1"/>
          </p:nvPr>
        </p:nvSpPr>
        <p:spPr>
          <a:xfrm>
            <a:off x="49107" y="621370"/>
            <a:ext cx="12142893" cy="2497455"/>
          </a:xfrm>
        </p:spPr>
        <p:txBody>
          <a:bodyPr>
            <a:noAutofit/>
          </a:bodyPr>
          <a:lstStyle/>
          <a:p>
            <a:pPr algn="l"/>
            <a:r>
              <a:rPr lang="zh-CN" altLang="en-US" sz="2665" b="1">
                <a:solidFill>
                  <a:schemeClr val="tx1"/>
                </a:solidFill>
              </a:rPr>
              <a:t>假定你是李华，你的英国朋友</a:t>
            </a:r>
            <a:r>
              <a:rPr lang="en-US" altLang="zh-CN" sz="2665" b="1">
                <a:solidFill>
                  <a:schemeClr val="tx1"/>
                </a:solidFill>
              </a:rPr>
              <a:t>Simon</a:t>
            </a:r>
            <a:r>
              <a:rPr lang="zh-CN" altLang="en-US" sz="2665" b="1">
                <a:solidFill>
                  <a:schemeClr val="tx1"/>
                </a:solidFill>
              </a:rPr>
              <a:t>写信告诉你他沉迷于打篮球，每天花很多时间打球，结果家庭作业不能准时上交。父母和老师很不满，要他放弃这个爱好，他很生气。根据以下提示，请你就</a:t>
            </a:r>
            <a:r>
              <a:rPr lang="en-US" altLang="zh-CN" sz="2665" b="1">
                <a:solidFill>
                  <a:schemeClr val="tx1"/>
                </a:solidFill>
              </a:rPr>
              <a:t>Simon</a:t>
            </a:r>
            <a:r>
              <a:rPr lang="zh-CN" altLang="en-US" sz="2665" b="1">
                <a:solidFill>
                  <a:schemeClr val="tx1"/>
                </a:solidFill>
              </a:rPr>
              <a:t>的问题给他提一些有用的建议。</a:t>
            </a:r>
            <a:endParaRPr lang="zh-CN" altLang="en-US" sz="2665" b="1">
              <a:solidFill>
                <a:schemeClr val="tx1"/>
              </a:solidFill>
            </a:endParaRPr>
          </a:p>
          <a:p>
            <a:pPr algn="l"/>
            <a:r>
              <a:rPr lang="en-US" altLang="zh-CN" sz="2665" b="1">
                <a:solidFill>
                  <a:schemeClr val="tx1"/>
                </a:solidFill>
              </a:rPr>
              <a:t>1.</a:t>
            </a:r>
            <a:r>
              <a:rPr lang="zh-CN" altLang="en-US" sz="2665" b="1">
                <a:solidFill>
                  <a:schemeClr val="tx1"/>
                </a:solidFill>
              </a:rPr>
              <a:t>认真计划好自己的时间；</a:t>
            </a:r>
            <a:endParaRPr lang="zh-CN" altLang="en-US" sz="2665" b="1">
              <a:solidFill>
                <a:schemeClr val="tx1"/>
              </a:solidFill>
            </a:endParaRPr>
          </a:p>
          <a:p>
            <a:pPr algn="l"/>
            <a:r>
              <a:rPr lang="en-US" altLang="zh-CN" sz="2665" b="1">
                <a:solidFill>
                  <a:schemeClr val="tx1"/>
                </a:solidFill>
              </a:rPr>
              <a:t>2.</a:t>
            </a:r>
            <a:r>
              <a:rPr lang="zh-CN" altLang="en-US" sz="2665" b="1">
                <a:solidFill>
                  <a:schemeClr val="tx1"/>
                </a:solidFill>
              </a:rPr>
              <a:t>不要放弃自己的爱好，也不要忘记学习；</a:t>
            </a:r>
            <a:endParaRPr lang="zh-CN" altLang="en-US" sz="2665" b="1">
              <a:solidFill>
                <a:schemeClr val="tx1"/>
              </a:solidFill>
            </a:endParaRPr>
          </a:p>
          <a:p>
            <a:pPr algn="l"/>
            <a:r>
              <a:rPr lang="en-US" altLang="zh-CN" sz="2665" b="1">
                <a:solidFill>
                  <a:schemeClr val="tx1"/>
                </a:solidFill>
              </a:rPr>
              <a:t>3.</a:t>
            </a:r>
            <a:r>
              <a:rPr lang="zh-CN" altLang="en-US" sz="2665" b="1">
                <a:solidFill>
                  <a:schemeClr val="tx1"/>
                </a:solidFill>
              </a:rPr>
              <a:t>保持学习和爱好之间的平衡。</a:t>
            </a:r>
            <a:endParaRPr lang="zh-CN" altLang="en-US" sz="2665" b="1">
              <a:solidFill>
                <a:schemeClr val="tx1"/>
              </a:solidFill>
            </a:endParaRPr>
          </a:p>
          <a:p>
            <a:pPr algn="l"/>
            <a:r>
              <a:rPr lang="zh-CN" altLang="en-US" sz="2665" b="1">
                <a:solidFill>
                  <a:schemeClr val="tx1"/>
                </a:solidFill>
              </a:rPr>
              <a:t>注意：</a:t>
            </a:r>
            <a:endParaRPr lang="zh-CN" altLang="en-US" sz="2665" b="1">
              <a:solidFill>
                <a:schemeClr val="tx1"/>
              </a:solidFill>
            </a:endParaRPr>
          </a:p>
          <a:p>
            <a:pPr algn="l"/>
            <a:r>
              <a:rPr lang="en-US" altLang="zh-CN" sz="2665" b="1">
                <a:solidFill>
                  <a:schemeClr val="tx1"/>
                </a:solidFill>
              </a:rPr>
              <a:t>1.</a:t>
            </a:r>
            <a:r>
              <a:rPr lang="zh-CN" altLang="en-US" sz="2665" b="1">
                <a:solidFill>
                  <a:schemeClr val="tx1"/>
                </a:solidFill>
              </a:rPr>
              <a:t>词数</a:t>
            </a:r>
            <a:r>
              <a:rPr lang="en-US" altLang="zh-CN" sz="2665" b="1">
                <a:solidFill>
                  <a:schemeClr val="tx1"/>
                </a:solidFill>
              </a:rPr>
              <a:t>80</a:t>
            </a:r>
            <a:r>
              <a:rPr lang="zh-CN" altLang="en-US" sz="2665" b="1">
                <a:solidFill>
                  <a:schemeClr val="tx1"/>
                </a:solidFill>
              </a:rPr>
              <a:t>左右； </a:t>
            </a:r>
            <a:endParaRPr lang="zh-CN" altLang="en-US" sz="2665" b="1">
              <a:solidFill>
                <a:schemeClr val="tx1"/>
              </a:solidFill>
            </a:endParaRPr>
          </a:p>
          <a:p>
            <a:pPr algn="l"/>
            <a:r>
              <a:rPr lang="en-US" altLang="zh-CN" sz="2665" b="1">
                <a:solidFill>
                  <a:schemeClr val="tx1"/>
                </a:solidFill>
              </a:rPr>
              <a:t>2.</a:t>
            </a:r>
            <a:r>
              <a:rPr lang="zh-CN" altLang="en-US" sz="2665" b="1">
                <a:solidFill>
                  <a:schemeClr val="tx1"/>
                </a:solidFill>
              </a:rPr>
              <a:t>可适当增加细节，以使行文连贯。</a:t>
            </a:r>
            <a:endParaRPr lang="zh-CN" altLang="en-US" sz="2665" b="1">
              <a:solidFill>
                <a:schemeClr val="tx1"/>
              </a:solidFill>
            </a:endParaRPr>
          </a:p>
          <a:p>
            <a:pPr marL="457200" indent="-457200" algn="l">
              <a:buAutoNum type="arabicPeriod"/>
            </a:pPr>
            <a:endParaRPr lang="en-US" altLang="zh-CN" sz="2400" b="1">
              <a:solidFill>
                <a:schemeClr val="tx1"/>
              </a:solidFill>
              <a:sym typeface="+mn-ea"/>
            </a:endParaRPr>
          </a:p>
          <a:p>
            <a:pPr algn="l"/>
            <a:endParaRPr lang="zh-CN" altLang="en-US" sz="2400" b="1">
              <a:solidFill>
                <a:schemeClr val="tx1"/>
              </a:solidFill>
            </a:endParaRPr>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8371" name="TextBox 6"/>
          <p:cNvSpPr txBox="1">
            <a:spLocks noChangeArrowheads="1"/>
          </p:cNvSpPr>
          <p:nvPr/>
        </p:nvSpPr>
        <p:spPr bwMode="auto">
          <a:xfrm>
            <a:off x="0" y="467233"/>
            <a:ext cx="11741785" cy="995209"/>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Dear Simon,</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        </a:t>
            </a:r>
            <a:endParaRPr kumimoji="0" lang="en-US" altLang="zh-CN" sz="373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p:txBody>
      </p:sp>
      <p:sp>
        <p:nvSpPr>
          <p:cNvPr id="2" name="文本框 1"/>
          <p:cNvSpPr txBox="1"/>
          <p:nvPr/>
        </p:nvSpPr>
        <p:spPr>
          <a:xfrm>
            <a:off x="0" y="2189653"/>
            <a:ext cx="12102345" cy="395024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3735"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I think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should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plan your time carefully.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It will be a good choice to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make a list of all the homework you have to do. This will tell you how much free time you can have to play basketball.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don’t</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give up your hobbies and do not forget about your study, either.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Thirdly/Last but not least,</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should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keep a balance between your study and hobbies.</a:t>
            </a: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 hope my advice will be of some value to you. Looking forward to your reply. </a:t>
            </a: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914400" rtl="0" eaLnBrk="1" fontAlgn="auto" latinLnBrk="0" hangingPunct="1">
              <a:lnSpc>
                <a:spcPct val="100000"/>
              </a:lnSpc>
              <a:spcBef>
                <a:spcPct val="0"/>
              </a:spcBef>
              <a:spcAft>
                <a:spcPct val="0"/>
              </a:spcAft>
              <a:buClrTx/>
              <a:buSzTx/>
              <a:buFontTx/>
              <a:buNone/>
              <a:defRPr/>
            </a:pP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Yours,</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Li Hua</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
        <p:nvSpPr>
          <p:cNvPr id="6" name="矩形 5"/>
          <p:cNvSpPr/>
          <p:nvPr/>
        </p:nvSpPr>
        <p:spPr>
          <a:xfrm>
            <a:off x="0" y="964837"/>
            <a:ext cx="11931697" cy="13236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Thank you for your letter.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You say you spend much time playing basketball, so you don’t have enough time to do your homework.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I am writing to give some advice. Here are some suggestions that may be helpful.</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副标题 4"/>
          <p:cNvSpPr>
            <a:spLocks noGrp="1"/>
          </p:cNvSpPr>
          <p:nvPr>
            <p:ph type="subTitle" idx="1"/>
          </p:nvPr>
        </p:nvSpPr>
        <p:spPr>
          <a:xfrm>
            <a:off x="0" y="548681"/>
            <a:ext cx="12142893" cy="2497455"/>
          </a:xfrm>
        </p:spPr>
        <p:txBody>
          <a:bodyPr>
            <a:noAutofit/>
          </a:bodyPr>
          <a:lstStyle/>
          <a:p>
            <a:pPr algn="l"/>
            <a:r>
              <a:rPr lang="en-US" altLang="zh-CN" sz="2665" b="1">
                <a:solidFill>
                  <a:schemeClr val="tx1"/>
                </a:solidFill>
              </a:rPr>
              <a:t>       </a:t>
            </a:r>
            <a:r>
              <a:rPr lang="zh-CN" altLang="en-US" sz="2665" b="1">
                <a:solidFill>
                  <a:schemeClr val="tx1"/>
                </a:solidFill>
              </a:rPr>
              <a:t>假如你是李华，你的网友英国交换生</a:t>
            </a:r>
            <a:r>
              <a:rPr lang="en-US" altLang="zh-CN" sz="2665" b="1">
                <a:solidFill>
                  <a:schemeClr val="tx1"/>
                </a:solidFill>
              </a:rPr>
              <a:t>Lily</a:t>
            </a:r>
            <a:r>
              <a:rPr lang="zh-CN" altLang="en-US" sz="2665" b="1">
                <a:solidFill>
                  <a:schemeClr val="tx1"/>
                </a:solidFill>
              </a:rPr>
              <a:t>正在中国学习汉语</a:t>
            </a:r>
            <a:r>
              <a:rPr lang="zh-CN" altLang="zh-CN" sz="2665" b="1">
                <a:solidFill>
                  <a:schemeClr val="tx1"/>
                </a:solidFill>
              </a:rPr>
              <a:t>。</a:t>
            </a:r>
            <a:r>
              <a:rPr lang="zh-CN" altLang="en-US" sz="2665" b="1">
                <a:solidFill>
                  <a:schemeClr val="tx1"/>
                </a:solidFill>
              </a:rPr>
              <a:t>她发邮件向你诉说了她的困扰：不适应新的学习环境，很孤独。请给她回复邮件，</a:t>
            </a:r>
            <a:r>
              <a:rPr lang="zh-CN" altLang="en-US" sz="2665" b="1">
                <a:solidFill>
                  <a:schemeClr val="tx1"/>
                </a:solidFill>
                <a:sym typeface="+mn-ea"/>
              </a:rPr>
              <a:t>内容包括：</a:t>
            </a:r>
            <a:endParaRPr lang="en-US" altLang="zh-CN" sz="2665" b="1">
              <a:solidFill>
                <a:schemeClr val="tx1"/>
              </a:solidFill>
              <a:sym typeface="+mn-ea"/>
            </a:endParaRPr>
          </a:p>
          <a:p>
            <a:pPr marL="457200" indent="-457200" algn="l">
              <a:buAutoNum type="arabicPeriod"/>
            </a:pPr>
            <a:r>
              <a:rPr lang="zh-CN" altLang="en-US" sz="2665" b="1">
                <a:solidFill>
                  <a:schemeClr val="tx1"/>
                </a:solidFill>
              </a:rPr>
              <a:t>表示理解给予安慰；</a:t>
            </a:r>
            <a:r>
              <a:rPr lang="zh-CN" altLang="en-US" sz="2665" b="1">
                <a:solidFill>
                  <a:schemeClr val="tx1"/>
                </a:solidFill>
                <a:sym typeface="+mn-ea"/>
              </a:rPr>
              <a:t>2.提出建议并给出理由</a:t>
            </a:r>
            <a:endParaRPr lang="en-US" altLang="zh-CN" sz="2665" b="1">
              <a:solidFill>
                <a:schemeClr val="tx1"/>
              </a:solidFill>
              <a:sym typeface="+mn-ea"/>
            </a:endParaRPr>
          </a:p>
          <a:p>
            <a:pPr algn="l"/>
            <a:r>
              <a:rPr lang="zh-CN" altLang="en-US" sz="2665" b="1">
                <a:solidFill>
                  <a:schemeClr val="tx1"/>
                </a:solidFill>
              </a:rPr>
              <a:t>注意：</a:t>
            </a:r>
            <a:r>
              <a:rPr lang="en-US" altLang="zh-CN" sz="2665" b="1">
                <a:solidFill>
                  <a:schemeClr val="tx1"/>
                </a:solidFill>
              </a:rPr>
              <a:t> 1.</a:t>
            </a:r>
            <a:r>
              <a:rPr lang="zh-CN" altLang="zh-CN" sz="2665" b="1">
                <a:solidFill>
                  <a:schemeClr val="tx1"/>
                </a:solidFill>
              </a:rPr>
              <a:t>词数</a:t>
            </a:r>
            <a:r>
              <a:rPr lang="en-US" altLang="zh-CN" sz="2665" b="1">
                <a:solidFill>
                  <a:schemeClr val="tx1"/>
                </a:solidFill>
              </a:rPr>
              <a:t>80</a:t>
            </a:r>
            <a:r>
              <a:rPr lang="zh-CN" altLang="zh-CN" sz="2665" b="1">
                <a:solidFill>
                  <a:schemeClr val="tx1"/>
                </a:solidFill>
              </a:rPr>
              <a:t>左右；</a:t>
            </a:r>
            <a:r>
              <a:rPr lang="en-US" altLang="zh-CN" sz="2665" b="1">
                <a:solidFill>
                  <a:schemeClr val="tx1"/>
                </a:solidFill>
              </a:rPr>
              <a:t>2</a:t>
            </a:r>
            <a:r>
              <a:rPr lang="zh-CN" altLang="zh-CN" sz="2665" b="1">
                <a:solidFill>
                  <a:schemeClr val="tx1"/>
                </a:solidFill>
              </a:rPr>
              <a:t>．可以适当增加细节，以使行文连贯</a:t>
            </a:r>
            <a:endParaRPr lang="zh-CN" altLang="en-US" sz="2665" b="1">
              <a:solidFill>
                <a:schemeClr val="tx1"/>
              </a:solidFill>
            </a:endParaRPr>
          </a:p>
          <a:p>
            <a:pPr marL="457200" indent="-457200" algn="l">
              <a:buAutoNum type="arabicPeriod"/>
            </a:pPr>
            <a:endParaRPr lang="en-US" altLang="zh-CN" sz="2400" b="1">
              <a:solidFill>
                <a:schemeClr val="tx1"/>
              </a:solidFill>
              <a:sym typeface="+mn-ea"/>
            </a:endParaRPr>
          </a:p>
          <a:p>
            <a:pPr algn="l"/>
            <a:endParaRPr lang="zh-CN" altLang="en-US" sz="2400" b="1">
              <a:solidFill>
                <a:schemeClr val="tx1"/>
              </a:solidFill>
            </a:endParaRPr>
          </a:p>
        </p:txBody>
      </p:sp>
      <p:sp>
        <p:nvSpPr>
          <p:cNvPr id="25" name="文本框 24"/>
          <p:cNvSpPr txBox="1"/>
          <p:nvPr/>
        </p:nvSpPr>
        <p:spPr>
          <a:xfrm>
            <a:off x="84781" y="3429000"/>
            <a:ext cx="11669489" cy="20621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1</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、交换生</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an exchange student;</a:t>
            </a:r>
            <a:endPar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2</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、做某事很困难：</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have trouble doing sth./have problems doing sth;</a:t>
            </a:r>
            <a:endPar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3</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、适应新的学习环境：</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adapt to the new </a:t>
            </a:r>
            <a:r>
              <a:rPr kumimoji="0" lang="en-US" altLang="zh-CN" sz="3200" b="0"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learning</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 environment;</a:t>
            </a:r>
            <a:endPar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4</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、很孤独：</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You feel lonely.</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a:t>
            </a:r>
            <a:r>
              <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You are alone</a:t>
            </a:r>
            <a:r>
              <a:rPr kumimoji="0" lang="zh-CN" altLang="en-US"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你很孤单）</a:t>
            </a:r>
            <a:endParaRPr kumimoji="0" lang="en-US" altLang="zh-CN" sz="3200"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1000"/>
                                        <p:tgtEl>
                                          <p:spTgt spid="25">
                                            <p:txEl>
                                              <p:pRg st="0" end="0"/>
                                            </p:txEl>
                                          </p:spTgt>
                                        </p:tgtEl>
                                      </p:cBhvr>
                                    </p:animEffect>
                                    <p:anim calcmode="lin" valueType="num">
                                      <p:cBhvr>
                                        <p:cTn id="8"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25">
                                            <p:txEl>
                                              <p:pRg st="1" end="1"/>
                                            </p:txEl>
                                          </p:spTgt>
                                        </p:tgtEl>
                                        <p:attrNameLst>
                                          <p:attrName>style.visibility</p:attrName>
                                        </p:attrNameLst>
                                      </p:cBhvr>
                                      <p:to>
                                        <p:strVal val="visible"/>
                                      </p:to>
                                    </p:set>
                                    <p:animEffect transition="in" filter="fade">
                                      <p:cBhvr>
                                        <p:cTn id="14" dur="1000"/>
                                        <p:tgtEl>
                                          <p:spTgt spid="25">
                                            <p:txEl>
                                              <p:pRg st="1" end="1"/>
                                            </p:txEl>
                                          </p:spTgt>
                                        </p:tgtEl>
                                      </p:cBhvr>
                                    </p:animEffect>
                                    <p:anim calcmode="lin" valueType="num">
                                      <p:cBhvr>
                                        <p:cTn id="15" dur="1000" fill="hold"/>
                                        <p:tgtEl>
                                          <p:spTgt spid="2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25">
                                            <p:txEl>
                                              <p:pRg st="2" end="2"/>
                                            </p:txEl>
                                          </p:spTgt>
                                        </p:tgtEl>
                                        <p:attrNameLst>
                                          <p:attrName>style.visibility</p:attrName>
                                        </p:attrNameLst>
                                      </p:cBhvr>
                                      <p:to>
                                        <p:strVal val="visible"/>
                                      </p:to>
                                    </p:set>
                                    <p:animEffect transition="in" filter="fade">
                                      <p:cBhvr>
                                        <p:cTn id="21" dur="1000"/>
                                        <p:tgtEl>
                                          <p:spTgt spid="25">
                                            <p:txEl>
                                              <p:pRg st="2" end="2"/>
                                            </p:txEl>
                                          </p:spTgt>
                                        </p:tgtEl>
                                      </p:cBhvr>
                                    </p:animEffect>
                                    <p:anim calcmode="lin" valueType="num">
                                      <p:cBhvr>
                                        <p:cTn id="22" dur="1000" fill="hold"/>
                                        <p:tgtEl>
                                          <p:spTgt spid="2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grpId="0" nodeType="clickEffect">
                                  <p:stCondLst>
                                    <p:cond delay="0"/>
                                  </p:stCondLst>
                                  <p:childTnLst>
                                    <p:set>
                                      <p:cBhvr>
                                        <p:cTn id="27" dur="1" fill="hold">
                                          <p:stCondLst>
                                            <p:cond delay="0"/>
                                          </p:stCondLst>
                                        </p:cTn>
                                        <p:tgtEl>
                                          <p:spTgt spid="25">
                                            <p:txEl>
                                              <p:pRg st="3" end="3"/>
                                            </p:txEl>
                                          </p:spTgt>
                                        </p:tgtEl>
                                        <p:attrNameLst>
                                          <p:attrName>style.visibility</p:attrName>
                                        </p:attrNameLst>
                                      </p:cBhvr>
                                      <p:to>
                                        <p:strVal val="visible"/>
                                      </p:to>
                                    </p:set>
                                    <p:animEffect transition="in" filter="fade">
                                      <p:cBhvr>
                                        <p:cTn id="28" dur="1000"/>
                                        <p:tgtEl>
                                          <p:spTgt spid="25">
                                            <p:txEl>
                                              <p:pRg st="3" end="3"/>
                                            </p:txEl>
                                          </p:spTgt>
                                        </p:tgtEl>
                                      </p:cBhvr>
                                    </p:animEffect>
                                    <p:anim calcmode="lin" valueType="num">
                                      <p:cBhvr>
                                        <p:cTn id="29" dur="1000" fill="hold"/>
                                        <p:tgtEl>
                                          <p:spTgt spid="2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58371" name="TextBox 6"/>
          <p:cNvSpPr txBox="1">
            <a:spLocks noChangeArrowheads="1"/>
          </p:cNvSpPr>
          <p:nvPr/>
        </p:nvSpPr>
        <p:spPr bwMode="auto">
          <a:xfrm>
            <a:off x="-24098" y="-123394"/>
            <a:ext cx="11741785" cy="995209"/>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Dear Lily,</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        </a:t>
            </a:r>
            <a:endParaRPr kumimoji="0" lang="en-US" altLang="zh-CN" sz="373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p:txBody>
      </p:sp>
      <p:sp>
        <p:nvSpPr>
          <p:cNvPr id="6" name="矩形 5"/>
          <p:cNvSpPr/>
          <p:nvPr/>
        </p:nvSpPr>
        <p:spPr>
          <a:xfrm>
            <a:off x="1" y="260649"/>
            <a:ext cx="11931697" cy="706969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Knowing that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you have trouble adapting to the new </a:t>
            </a:r>
            <a:r>
              <a:rPr kumimoji="0" lang="en-US" altLang="zh-CN" sz="2665" b="1" i="0" u="none" strike="noStrike" kern="1200" cap="none" spc="0" normalizeH="0" baseline="0" noProof="0">
                <a:ln>
                  <a:noFill/>
                </a:ln>
                <a:solidFill>
                  <a:srgbClr val="C42F1A">
                    <a:lumMod val="60000"/>
                    <a:lumOff val="40000"/>
                  </a:srgbClr>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learning</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 environment,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rPr>
              <a:t>I am writing to give you some advice. Here are some suggestions that may be helpful.</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a:p>
            <a:pPr marL="0" marR="0" lvl="0" indent="60960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 you should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plan your time/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take advantage of</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make the most of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 time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so that</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will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adapt to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the new learning environment easily. It will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be a good choice to</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make a list of all the homework you have to do. After quickly finishing your homework, you will have time to do what you want to do.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 you need to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make some friends, with whom you can share your feelings. Don’t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be afraid to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talk to others. They are friendly and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willing to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help you.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What’s more, you are supposed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to use a dictionary that can help you understand some unfamiliar words. </a:t>
            </a: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Last but not least, </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ask your teachers and classmates for help, go out to visit some places and enjoy Chinese food, which will help me </a:t>
            </a:r>
            <a:r>
              <a:rPr kumimoji="0" lang="en-US" altLang="zh-CN" sz="2665" b="1" i="0" u="none"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suit to</a:t>
            </a:r>
            <a:r>
              <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the new environment quickly. </a:t>
            </a: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I hope my advice will be of some value to you. Looking forward to your reply.</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Yours,</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Li Hua</a:t>
            </a:r>
            <a:endParaRPr kumimoji="0" lang="en-US" altLang="zh-CN" sz="266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9600" algn="just" defTabSz="914400" rtl="0" eaLnBrk="1" fontAlgn="auto" latinLnBrk="0" hangingPunct="1">
              <a:lnSpc>
                <a:spcPct val="100000"/>
              </a:lnSpc>
              <a:spcBef>
                <a:spcPct val="0"/>
              </a:spcBef>
              <a:spcAft>
                <a:spcPct val="0"/>
              </a:spcAft>
              <a:buClrTx/>
              <a:buSzTx/>
              <a:buFontTx/>
              <a:buNone/>
              <a:defRPr/>
            </a:pPr>
            <a:endParaRPr kumimoji="0" lang="en-US" altLang="zh-CN" sz="266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endParaRPr>
          </a:p>
        </p:txBody>
      </p:sp>
      <p:pic>
        <p:nvPicPr>
          <p:cNvPr id="2" name="Picture 2"/>
          <p:cNvPicPr>
            <a:picLocks noChangeAspect="1"/>
          </p:cNvPicPr>
          <p:nvPr/>
        </p:nvPicPr>
        <p:blipFill>
          <a:blip r:embed="rId3"/>
          <a:stretch>
            <a:fillRect/>
          </a:stretch>
        </p:blipFill>
        <p:spPr>
          <a:xfrm flipH="1">
            <a:off x="10261600" y="12179300"/>
            <a:ext cx="0" cy="0"/>
          </a:xfrm>
          <a:prstGeom prst="rect">
            <a:avLst/>
          </a:prstGeom>
          <a:ln>
            <a:noFill/>
          </a:ln>
        </p:spPr>
      </p:pic>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副标题 4"/>
          <p:cNvSpPr>
            <a:spLocks noGrp="1"/>
          </p:cNvSpPr>
          <p:nvPr>
            <p:ph type="subTitle" idx="1"/>
          </p:nvPr>
        </p:nvSpPr>
        <p:spPr>
          <a:xfrm>
            <a:off x="-19811" y="830095"/>
            <a:ext cx="12113656" cy="2491441"/>
          </a:xfrm>
        </p:spPr>
        <p:txBody>
          <a:bodyPr>
            <a:noAutofit/>
          </a:bodyPr>
          <a:lstStyle/>
          <a:p>
            <a:pPr algn="l"/>
            <a:r>
              <a:rPr lang="zh-CN" altLang="en-US" sz="2660" b="1">
                <a:solidFill>
                  <a:schemeClr val="tx1"/>
                </a:solidFill>
              </a:rPr>
              <a:t>假如你是李华，你的英国朋友</a:t>
            </a:r>
            <a:r>
              <a:rPr lang="en-US" altLang="zh-CN" sz="2660" b="1">
                <a:solidFill>
                  <a:schemeClr val="tx1"/>
                </a:solidFill>
              </a:rPr>
              <a:t>Bill</a:t>
            </a:r>
            <a:r>
              <a:rPr lang="zh-CN" altLang="en-US" sz="2660" b="1">
                <a:solidFill>
                  <a:schemeClr val="tx1"/>
                </a:solidFill>
              </a:rPr>
              <a:t>发来</a:t>
            </a:r>
            <a:r>
              <a:rPr lang="en-US" altLang="zh-CN" sz="2660" b="1">
                <a:solidFill>
                  <a:schemeClr val="tx1"/>
                </a:solidFill>
              </a:rPr>
              <a:t>Email</a:t>
            </a:r>
            <a:r>
              <a:rPr lang="zh-CN" altLang="en-US" sz="2660" b="1">
                <a:solidFill>
                  <a:schemeClr val="tx1"/>
                </a:solidFill>
              </a:rPr>
              <a:t>说，向你寻求学习中文的建议。 内容主要包括：</a:t>
            </a:r>
            <a:endParaRPr lang="zh-CN" altLang="en-US" sz="2660" b="1">
              <a:solidFill>
                <a:schemeClr val="tx1"/>
              </a:solidFill>
            </a:endParaRPr>
          </a:p>
          <a:p>
            <a:pPr algn="l"/>
            <a:r>
              <a:rPr lang="en-US" altLang="zh-CN" sz="2660" b="1">
                <a:solidFill>
                  <a:schemeClr val="tx1"/>
                </a:solidFill>
              </a:rPr>
              <a:t>1. </a:t>
            </a:r>
            <a:r>
              <a:rPr lang="zh-CN" altLang="en-US" sz="2660" b="1">
                <a:solidFill>
                  <a:schemeClr val="tx1"/>
                </a:solidFill>
              </a:rPr>
              <a:t>向</a:t>
            </a:r>
            <a:r>
              <a:rPr lang="en-US" altLang="zh-CN" sz="2660" b="1">
                <a:solidFill>
                  <a:schemeClr val="tx1"/>
                </a:solidFill>
              </a:rPr>
              <a:t>Bill</a:t>
            </a:r>
            <a:r>
              <a:rPr lang="zh-CN" altLang="en-US" sz="2660" b="1">
                <a:solidFill>
                  <a:schemeClr val="tx1"/>
                </a:solidFill>
              </a:rPr>
              <a:t>表示问候和安慰。</a:t>
            </a:r>
            <a:endParaRPr lang="zh-CN" altLang="en-US" sz="2660" b="1">
              <a:solidFill>
                <a:schemeClr val="tx1"/>
              </a:solidFill>
            </a:endParaRPr>
          </a:p>
          <a:p>
            <a:pPr algn="l"/>
            <a:r>
              <a:rPr lang="en-US" altLang="zh-CN" sz="2660" b="1">
                <a:solidFill>
                  <a:schemeClr val="tx1"/>
                </a:solidFill>
              </a:rPr>
              <a:t>2. </a:t>
            </a:r>
            <a:r>
              <a:rPr lang="zh-CN" altLang="en-US" sz="2660" b="1">
                <a:solidFill>
                  <a:schemeClr val="tx1"/>
                </a:solidFill>
              </a:rPr>
              <a:t>提出建议。</a:t>
            </a:r>
            <a:endParaRPr lang="zh-CN" altLang="en-US" sz="2660" b="1">
              <a:solidFill>
                <a:schemeClr val="tx1"/>
              </a:solidFill>
            </a:endParaRPr>
          </a:p>
          <a:p>
            <a:pPr algn="l"/>
            <a:r>
              <a:rPr lang="zh-CN" altLang="en-US" sz="2660" b="1">
                <a:solidFill>
                  <a:schemeClr val="tx1"/>
                </a:solidFill>
              </a:rPr>
              <a:t>注意：</a:t>
            </a:r>
            <a:endParaRPr lang="zh-CN" altLang="en-US" sz="2660" b="1">
              <a:solidFill>
                <a:schemeClr val="tx1"/>
              </a:solidFill>
            </a:endParaRPr>
          </a:p>
          <a:p>
            <a:pPr algn="l"/>
            <a:r>
              <a:rPr lang="en-US" altLang="zh-CN" sz="2660" b="1">
                <a:solidFill>
                  <a:schemeClr val="tx1"/>
                </a:solidFill>
              </a:rPr>
              <a:t>1. </a:t>
            </a:r>
            <a:r>
              <a:rPr lang="zh-CN" altLang="en-US" sz="2660" b="1">
                <a:solidFill>
                  <a:schemeClr val="tx1"/>
                </a:solidFill>
              </a:rPr>
              <a:t>词数</a:t>
            </a:r>
            <a:r>
              <a:rPr lang="en-US" altLang="zh-CN" sz="2660" b="1">
                <a:solidFill>
                  <a:schemeClr val="tx1"/>
                </a:solidFill>
              </a:rPr>
              <a:t>80</a:t>
            </a:r>
            <a:r>
              <a:rPr lang="zh-CN" altLang="en-US" sz="2660" b="1">
                <a:solidFill>
                  <a:schemeClr val="tx1"/>
                </a:solidFill>
              </a:rPr>
              <a:t>左右；</a:t>
            </a:r>
            <a:endParaRPr lang="zh-CN" altLang="en-US" sz="2660" b="1">
              <a:solidFill>
                <a:schemeClr val="tx1"/>
              </a:solidFill>
            </a:endParaRPr>
          </a:p>
          <a:p>
            <a:pPr algn="l"/>
            <a:r>
              <a:rPr lang="en-US" altLang="zh-CN" sz="2660" b="1">
                <a:solidFill>
                  <a:schemeClr val="tx1"/>
                </a:solidFill>
              </a:rPr>
              <a:t>2. </a:t>
            </a:r>
            <a:r>
              <a:rPr lang="zh-CN" altLang="en-US" sz="2660" b="1">
                <a:solidFill>
                  <a:schemeClr val="tx1"/>
                </a:solidFill>
              </a:rPr>
              <a:t>可适当增加细节，以使行文连贯。</a:t>
            </a:r>
            <a:endParaRPr lang="zh-CN" altLang="en-US" sz="2660" b="1">
              <a:solidFill>
                <a:schemeClr val="tx1"/>
              </a:solidFill>
            </a:endParaRPr>
          </a:p>
          <a:p>
            <a:pPr marL="455930" indent="-455930" algn="l">
              <a:buAutoNum type="arabicPeriod"/>
            </a:pPr>
            <a:endParaRPr lang="en-US" altLang="zh-CN" sz="2395" b="1">
              <a:solidFill>
                <a:schemeClr val="tx1"/>
              </a:solidFill>
              <a:sym typeface="+mn-ea"/>
            </a:endParaRPr>
          </a:p>
          <a:p>
            <a:pPr algn="l"/>
            <a:endParaRPr lang="zh-CN" altLang="en-US" sz="2395" b="1">
              <a:solidFill>
                <a:schemeClr val="tx1"/>
              </a:solidFill>
            </a:endParaRPr>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文本框 1"/>
          <p:cNvSpPr txBox="1"/>
          <p:nvPr/>
        </p:nvSpPr>
        <p:spPr>
          <a:xfrm>
            <a:off x="59397" y="171328"/>
            <a:ext cx="12073206" cy="668667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Dear Bill,</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Knowing that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have </a:t>
            </a:r>
            <a:r>
              <a:rPr kumimoji="0" lang="en-US" altLang="zh-CN" sz="2660" b="1" i="1" u="sng"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difficulty</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learning Chinese,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I’m</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writing</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to</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give</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 some</a:t>
            </a:r>
            <a:r>
              <a:rPr kumimoji="0" lang="zh-CN" altLang="en-US"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advice. Here are some suggestions that may be helpful.</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Firstly, you’d better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use a dictionary to learn some new words.</a:t>
            </a:r>
            <a:r>
              <a:rPr kumimoji="0" lang="zh-CN" altLang="en-US"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It will help you understand the meaning and usage of these words.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Secondly, you should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read Chinese books and take part in some activities </a:t>
            </a:r>
            <a:r>
              <a:rPr kumimoji="0" lang="en-US" altLang="zh-CN" sz="2660" b="1" i="1" u="sng" strike="noStrike" kern="1200" cap="none" spc="0" normalizeH="0" baseline="0" noProof="0">
                <a:ln>
                  <a:noFill/>
                </a:ln>
                <a:solidFill>
                  <a:srgbClr val="00B0F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about</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Chinese traditional cultures. </a:t>
            </a: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Last but not the least, you need to </a:t>
            </a:r>
            <a:r>
              <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make friends with Chinese, with whom you can practice Chinese. Don’t be afraid to chat with them. They are friendly and willing to help you. Language is a tool.</a:t>
            </a:r>
            <a:r>
              <a:rPr kumimoji="0" lang="en-US" altLang="zh-CN" sz="2805" b="0"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Arial"/>
              </a:rPr>
              <a:t> </a:t>
            </a:r>
            <a:r>
              <a:rPr kumimoji="0" lang="en-US" altLang="zh-CN" sz="280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Arial"/>
              </a:rPr>
              <a:t>Don’t be afraid to make mistakes. </a:t>
            </a:r>
            <a:r>
              <a:rPr kumimoji="0" lang="en-US" altLang="zh-CN" sz="2805"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Arial"/>
              </a:rPr>
              <a:t>Try to</a:t>
            </a:r>
            <a:r>
              <a:rPr kumimoji="0" lang="en-US" altLang="zh-CN" sz="2805"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Arial"/>
              </a:rPr>
              <a:t> speak Chinese in public.</a:t>
            </a:r>
            <a:endParaRPr kumimoji="0" lang="en-US" altLang="zh-CN" sz="2660" b="1" i="0" u="none" strike="noStrike" kern="1200" cap="none" spc="0" normalizeH="0" baseline="0" noProof="0">
              <a:ln>
                <a:noFill/>
              </a:ln>
              <a:solidFill>
                <a:prstClr val="black"/>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I hope my advice will be of some value to you. Looking forward to your reply.</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608330" algn="just" defTabSz="608330" rtl="0" eaLnBrk="1" fontAlgn="auto" latinLnBrk="0" hangingPunct="1">
              <a:lnSpc>
                <a:spcPct val="100000"/>
              </a:lnSpc>
              <a:spcBef>
                <a:spcPct val="0"/>
              </a:spcBef>
              <a:spcAft>
                <a:spcPct val="0"/>
              </a:spcAft>
              <a:buClrTx/>
              <a:buSzTx/>
              <a:buFontTx/>
              <a:buNone/>
              <a:defRPr/>
            </a:pP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Yours,</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marL="0" marR="0" lvl="0" indent="0" algn="r" defTabSz="608330" rtl="0" eaLnBrk="1" fontAlgn="auto" latinLnBrk="0" hangingPunct="1">
              <a:lnSpc>
                <a:spcPct val="100000"/>
              </a:lnSpc>
              <a:spcBef>
                <a:spcPct val="0"/>
              </a:spcBef>
              <a:spcAft>
                <a:spcPct val="0"/>
              </a:spcAft>
              <a:buClrTx/>
              <a:buSzTx/>
              <a:buFontTx/>
              <a:buNone/>
              <a:defRPr/>
            </a:pPr>
            <a:r>
              <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Li Hua</a:t>
            </a:r>
            <a:endParaRPr kumimoji="0" lang="en-US" altLang="zh-CN" sz="2660" b="1" i="0" u="none" strike="noStrike" kern="1200" cap="none" spc="0" normalizeH="0" baseline="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https://d.book118.com/018064073071006036</a:t>
            </a:r>
          </a:p>
        </p:txBody>
      </p:sp>
    </p:spTree>
  </p:cSld>
  <p:clrMapOvr>
    <a:masterClrMapping/>
  </p:clrMapOvr>
  <p:transition/>
  <p:timing/>
</p:sld>
</file>

<file path=ppt/tags/tag1.xml><?xml version="1.0" encoding="utf-8"?>
<p:tagLst xmlns:p="http://schemas.openxmlformats.org/presentationml/2006/main">
  <p:tag name="KSO_WM_UNIT_TABLE_BEAUTIFY" val="smartTable{3efe4dd8-28c4-4ee8-8c44-f2cf4a44367b}"/>
</p:tagLst>
</file>

<file path=ppt/tags/tag2.xml><?xml version="1.0" encoding="utf-8"?>
<p:tagLst xmlns:p="http://schemas.openxmlformats.org/presentationml/2006/main">
  <p:tag name="TIMING" val="|8.7|7.4|8.6"/>
</p:tagLst>
</file>

<file path=ppt/tags/tag3.xml><?xml version="1.0" encoding="utf-8"?>
<p:tagLst xmlns:p="http://schemas.openxmlformats.org/presentationml/2006/main">
  <p:tag name="TIMING" val="|0.8|1.4|8.8|6.7|3.9|8.6|2.6|3|3.9"/>
</p:tagLst>
</file>

<file path=ppt/tags/tag4.xml><?xml version="1.0" encoding="utf-8"?>
<p:tagLst xmlns:p="http://schemas.openxmlformats.org/presentationml/2006/main">
  <p:tag name="TIMING" val="|1.2|1.2|1|1|13.8|9.7|11.8|7|10"/>
</p:tagLst>
</file>

<file path=ppt/tags/tag5.xml><?xml version="1.0" encoding="utf-8"?>
<p:tagLst xmlns:p="http://schemas.openxmlformats.org/presentationml/2006/main">
  <p:tag name="TIMING" val="|8.7|7.4|8.6"/>
</p:tagLst>
</file>

<file path=ppt/tags/tag6.xml><?xml version="1.0" encoding="utf-8"?>
<p:tagLst xmlns:p="http://schemas.openxmlformats.org/presentationml/2006/main">
  <p:tag name="TIMING" val="|1.2|1.2|1|1|13.8|9.7|11.8|7|10"/>
</p:tagLst>
</file>

<file path=ppt/tags/tag7.xml><?xml version="1.0" encoding="utf-8"?>
<p:tagLst xmlns:p="http://schemas.openxmlformats.org/presentationml/2006/main">
  <p:tag name="TIMING" val="|1.2|1.2|1|1|13.8|9.7|11.8|7|10"/>
</p:tagLst>
</file>

<file path=ppt/tags/tag8.xml><?xml version="1.0" encoding="utf-8"?>
<p:tagLst xmlns:p="http://schemas.openxmlformats.org/presentationml/2006/main">
  <p:tag name="TIMING" val="|8.7|7.4|8.6"/>
</p:tagLst>
</file>

<file path=ppt/tags/tag9.xml><?xml version="1.0" encoding="utf-8"?>
<p:tagLst xmlns:p="http://schemas.openxmlformats.org/presentationml/2006/main">
  <p:tag name="TIMING" val="|1.2|1.2|1|1|13.8|9.7|11.8|7|10"/>
</p:tagLst>
</file>

<file path=ppt/tags/tag10.xml><?xml version="1.0" encoding="utf-8"?>
<p:tagLst xmlns:p="http://schemas.openxmlformats.org/presentationml/2006/main">
  <p:tag name="TIMING" val="|8.7|7.4|8.6"/>
</p:tagLst>
</file>

<file path=ppt/tags/tag11.xml><?xml version="1.0" encoding="utf-8"?>
<p:tagLst xmlns:p="http://schemas.openxmlformats.org/presentationml/2006/main">
  <p:tag name="TIMING" val="|1.2|1.2|1|1|13.8|9.7|11.8|7|10"/>
</p:tagLst>
</file>

<file path=ppt/tags/tag12.xml><?xml version="1.0" encoding="utf-8"?>
<p:tagLst xmlns:p="http://schemas.openxmlformats.org/presentationml/2006/main">
  <p:tag name="TIMING" val="|8.7|7.4|8.6"/>
</p:tagLst>
</file>

<file path=ppt/tags/tag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高中英语">
  <a:themeElements>
    <a:clrScheme name="Simple Light">
      <a:dk1>
        <a:srgbClr val="000000"/>
      </a:dk1>
      <a:lt1>
        <a:srgbClr val="FFFFFF"/>
      </a:lt1>
      <a:dk2>
        <a:srgbClr val="F94144"/>
      </a:dk2>
      <a:lt2>
        <a:srgbClr val="F3722C"/>
      </a:lt2>
      <a:accent1>
        <a:srgbClr val="F8961E"/>
      </a:accent1>
      <a:accent2>
        <a:srgbClr val="F9C74F"/>
      </a:accent2>
      <a:accent3>
        <a:srgbClr val="90BE6D"/>
      </a:accent3>
      <a:accent4>
        <a:srgbClr val="43AA8B"/>
      </a:accent4>
      <a:accent5>
        <a:srgbClr val="577590"/>
      </a:accent5>
      <a:accent6>
        <a:srgbClr val="344E66"/>
      </a:accent6>
      <a:hlink>
        <a:srgbClr val="000000"/>
      </a:hlink>
      <a:folHlink>
        <a:srgbClr val="0097A7"/>
      </a:folHlink>
    </a:clrScheme>
    <a:fontScheme name="rmi1oli0">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10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16</vt:i4>
      </vt:variant>
    </vt:vector>
  </HeadingPairs>
  <TitlesOfParts>
    <vt:vector baseType="lpstr" size="31">
      <vt:lpstr>Arial</vt:lpstr>
      <vt:lpstr>Calibri</vt:lpstr>
      <vt:lpstr>微软雅黑</vt:lpstr>
      <vt:lpstr>Fira Sans Extra Condensed Medium</vt:lpstr>
      <vt:lpstr>Roboto</vt:lpstr>
      <vt:lpstr>Fira Sans SemiBold</vt:lpstr>
      <vt:lpstr>华文新魏</vt:lpstr>
      <vt:lpstr>楷体</vt:lpstr>
      <vt:lpstr>Times New Roman</vt:lpstr>
      <vt:lpstr>Calibri Light</vt:lpstr>
      <vt:lpstr>宋体</vt:lpstr>
      <vt:lpstr>Trebuchet MS</vt:lpstr>
      <vt:lpstr>Franklin Gothic Medium</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2024-09-15T21:33:49.310</cp:lastPrinted>
  <dcterms:created xsi:type="dcterms:W3CDTF">2024-09-15T13:33:49Z</dcterms:created>
  <dcterms:modified xsi:type="dcterms:W3CDTF">2024-09-15T13:33:50Z</dcterms:modified>
</cp:coreProperties>
</file>