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24F8B-E253-4DC0-BF12-08883857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8FEAB-DDE4-418D-8C68-5CD0D474B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B7A18-93F2-4EB6-9C8A-14B995F83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98C08-2A70-4E9E-9111-B216C61DF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3B6493-4674-429D-90D6-9DB17B5B1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4AFC3F-7DC9-4241-8F7B-7AC58303E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9BC13C-223B-4603-9069-0C679931C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B512E-D518-42EF-B489-AED806247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54DDF-142A-4D32-880C-D2E116119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FF764-8BC7-497E-BB50-0C70DFCE8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6C371-2B6D-4588-9BC2-929600412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5066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星巴克服务营销案例分析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星巴克简介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服务营销策略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星巴克服务营销的成功因素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星巴克简介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1987年，星巴克与“霍华德·舒尔茨”携手合作，成为全球领先的特种咖啡零售商。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1982年，首家咖啡烘焙工坊开业，开始涉足咖啡豆烘焙业务。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1971年，星巴克在西雅图成立，起初是一家咖啡豆和咖啡器具零售商。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1992年，星巴克在纳斯达克成功上市，从此进入快速发展阶段。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如今，星巴克已成为全球最大的连锁咖啡品牌之一，拥有超过28,000家门店，覆盖全球77个国家。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提供各种高品质的咖啡、茶饮、果汁、甜点等。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提供舒适的用餐环境、优质的服务以及独特的咖啡文化体验。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通过独特的品牌形象、创新的营销活动和强大的合作伙伴关系，吸引并保持客户忠诚度。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服务营销策略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星巴克不断推出新产品，如季节限定饮品、星巴克臻选系列等，满足消费者多样化的需求。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星巴克对咖啡豆的挑选和烘焙过程严格把控，确保每一杯咖啡的品质和口感。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体验式消费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星巴克不仅提供咖啡，还提供舒适的消费环境，如音乐、沙发、无线网络等，使消费者在享受咖啡的同时，也能享受舒适的环境。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936" b="893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星巴克经常推出各种套餐和促销活动，通过捆绑销售提高客单价。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针对不同消费者群体和产品类型，星巴克采用不同的定价策略，如普通咖啡和特色咖啡的价格差异。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星巴克在市场上采取竞争定价策略，根据竞争对手的价格调整自身价格，保持竞争优势。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星巴克采用直营模式，对门店的经营和管理进行统一管理，确保品牌形象和服务质量。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直营模式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除了实体门店，星巴克还通过网上订购、移动应用、第三方外卖平台等多种渠道销售产品。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多渠道销售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星巴克积极开拓全球市场，将门店开到世界各地，提高品牌知名度和市场份额。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全球扩张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限时促销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星巴克经常推出限时促销活动，如买一送一、满额减免等，吸引消费者购买。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星巴克与其他品牌合作，推出联名商品和活动，扩大品牌影响力。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星巴克推出会员卡，会员可以享受积分、优惠券、专属活动等福利，增加客户粘性。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星巴克服务营销的成功因素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711" b="18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星巴克以高品质咖啡和独特咖啡文化著称，通过统一的店面设计、优质的服务和独特的咖啡体验，树立了高端、专业的品牌形象。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星巴克定位于中高端市场，注重提供优质的产品和服务，满足了消费者对品质生活的追求。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品牌形象与定位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https://d.book118.com/018065066026006046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2024-09-26T23:44:15.850</cp:lastPrinted>
  <dcterms:created xsi:type="dcterms:W3CDTF">2024-09-26T15:44:15Z</dcterms:created>
  <dcterms:modified xsi:type="dcterms:W3CDTF">2024-09-26T15:44:17Z</dcterms:modified>
</cp:coreProperties>
</file>