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716F0C-B7CF-4789-9681-85C926754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59176B-C932-4B50-9149-0A355CAB7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B546C5-EBA1-46CC-A634-2CF2CAA65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68DD39-4795-4334-BC22-1955A3914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A98034-F8BB-4D5E-824F-F6491DBBD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56AF85-D15D-41B0-A792-88EE652B1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491E13-1B7E-4ECD-BCC3-FC37E0675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8C77E1-EA9A-4B27-9483-0420D739F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872754-3414-4E24-8E97-73B869DB5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B591D7-14E3-43EB-9559-ADEC76DE3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D22473-F727-4BA1-92DB-49DADA5EB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65140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有趣的护理课件制作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护理课件制作技巧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护理课件制作工具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护理课件制作实例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735" r="673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介绍护理课件的主题、内容、目标受众和目的。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强调护理课件在护理教育中的地位和作用，以及其对提高护理人员专业素质和技能水平的影响。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护理课件制作的重要性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护理课件制作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77" b="289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674" r="16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课件制作的重要性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提高护理人员专业素质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通过制作高质量的护理课件，可以帮助护理人员系统地掌握专业知识，提高其专业素质和技能水平。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促进护理教育发展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有趣的护理课件可以激发护理人员的学习兴趣，提高其学习效果，从而促进护理教育的发展。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提升护理服务质量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通过有趣的护理课件，可以帮助护理人员更好地理解患者需求，提高其护理服务质量和水平，从而提升患者满意度。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护理课件制作技巧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选择与护理专业相关的有趣、实用和具有启发性的主题，以吸引学生的兴趣。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317" r="253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知识整合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将知识点进行整合，形成逻辑清晰、易于理解的内容结构。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引入真实的护理案例，帮助学生更好地理解理论知识在实际中的应用。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内容设计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选择舒适、专业的颜色搭配，使课件整体视觉效果和谐统一。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701" r="18701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色彩搭配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使用清晰、直观的图片和图表，辅助文字说明，增强视觉效果。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图文并茂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选用易读、易懂的字体，确保学生在阅读课件时不会感到疲劳。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字体选择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模拟操作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提供模拟操作环节，让学生在实际操作中加深对知识点的理解。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交互式测验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在课件中设置交互式测验，让学生实时检验自己的学习成果。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设置在线讨论区，鼓励学生互相交流学习心得，促进学习氛围的形成。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500" r="17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50" r="16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互动性设计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护理课件制作工具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https://d.book118.com/018065140126006026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2024-09-04T08:14:12.673</cp:lastPrinted>
  <dcterms:created xsi:type="dcterms:W3CDTF">2024-09-04T00:14:12Z</dcterms:created>
  <dcterms:modified xsi:type="dcterms:W3CDTF">2024-09-04T00:14:14Z</dcterms:modified>
</cp:coreProperties>
</file>