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DCCE05-6B1F-4628-B4F8-4420ABD673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CAF2E5-9905-4C24-8649-ACE79505FF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ABAB52-B25D-4802-8522-6C857BD140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F1208E-3D6F-48AB-A4AC-65066F1F1D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97FC85B-AE23-480D-B600-B9D92FCFBA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87DC34A-E73F-4E35-BC59-6B3CCAEEC5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12A4E29-F3A4-4282-AE06-4372824812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0428C6-8218-4AED-AAE6-32D64FD9A3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43AF43-122B-4881-B73E-18EFCA0031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B85855-FBD4-4184-94AF-E306D8C739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92C616-DCD4-4266-9F5E-164B827AD3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8066071034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油墨油漆储存的火灾安全知识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油墨油漆储存概述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火灾危险性分析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防火安全措施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安全检查与隐患排查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应急处理与救援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法律法规与标准规范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油墨油漆储存概述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995" r="30995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专用仓库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油墨油漆应储存在专用仓库内，不得与其他物品混存。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防火间距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仓库与周围建筑物应保持一定的防火间距，具体距离应符合相关消防安全规定。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耐火等级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仓库的耐火等级不应低于二级，采用不燃或难燃材料建造。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储存场所选择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油墨油漆应使用不燃或难燃材料制成的容器进行储存，如金属桶、玻璃瓶等。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容器选择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容器密封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标识清晰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容器应严密密封，防止油墨油漆挥发和泄漏。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容器上应标明名称、数量、危险性等信息，方便识别和管理。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储存容器与标识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60468" y="1739932"/>
            <a:ext cx="4610100" cy="196853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0568" y="3703606"/>
            <a:ext cx="4610100" cy="196853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70568" y="1739932"/>
            <a:ext cx="4610100" cy="19685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460468" y="3703606"/>
            <a:ext cx="4610100" cy="1968532"/>
          </a:xfrm>
          <a:prstGeom prst="rect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362432" y="2578179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10800000">
            <a:off x="7759732" y="3703606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16200000">
            <a:off x="5089493" y="4548188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006757" y="3421094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350931" y="2111740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A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21832" y="2111740"/>
            <a:ext cx="13068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B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321832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D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350931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615463" y="1879521"/>
            <a:ext cx="328720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温度控制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615463" y="2274379"/>
            <a:ext cx="336374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仓库内温度应控制在适宜范围内，避免过高或过低的温度对油墨油漆产生影响。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432750" y="1879521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通风良好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432750" y="2274379"/>
            <a:ext cx="306326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仓库应保持通风良好，防止油气积聚引发火灾。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615463" y="3849672"/>
            <a:ext cx="33623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禁止烟火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615463" y="4244530"/>
            <a:ext cx="310082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仓库内严禁烟火，禁止吸烟、使用明火等行为。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524760" y="3849672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消防设施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432750" y="4244530"/>
            <a:ext cx="311768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仓库内应配备相应的消防设施，如灭火器、灭火毯等，以便在火灾发生时及时扑救。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储存环境要求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火灾危险性分析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5599" b="5599"/>
          <a:stretch>
            <a:fillRect/>
          </a:stretch>
        </p:blipFill>
        <p:spPr>
          <a:xfrm>
            <a:off x="740688" y="1168478"/>
            <a:ext cx="3679824" cy="4906432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油墨油漆中含有大量易燃易爆的有机溶剂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如苯、甲苯、二甲苯等，这些溶剂具有较低的闪点和燃点，容易在空气中形成可燃性混合气体，遇到明火或高温极易燃烧或爆炸。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储存容器内压力升高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随着温度的升高，容器内的压力也会升高，一旦超过容器的承受极限，就可能发生爆炸。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易燃易爆特性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油墨油漆在管道中流动时容易产生静电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由于油墨油漆的电阻率较高，电荷不易流动，在管道中流动时容易积聚静电。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静电放电引发火灾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当静电积聚到一定程度时，就会放电产生火花，如果此时周围存在可燃性气体或蒸气，就会引发火灾。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静电引发火灾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如氧化、聚合等，产生热量和可燃性气体，从而引发火灾。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油墨油漆中的某些成分可能发生化学反应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不同种类的油墨油漆如果相容性不好，混合储存时可能发生化学反应，产生热量和可燃性气体，引发火灾。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不相容的油墨油漆混合储存可能引发火灾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化学反应引发火灾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防火安全措施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储存油墨油漆的仓库之间以及与周边建筑应保持一定的防火间距，具体间距应根据相关消防规范确定，以降低火灾蔓延的风险。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在仓库周围设置宽度适当的隔离带，隔离带上不得堆放任何可燃物，确保消防通道畅通无阻。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防火间距与隔离带设置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隔离带设置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防火间距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7583" r="1758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仓库应设置合理的通风系统，确保空气流通，防止油墨油漆挥发出的可燃气体在密闭空间内积聚，从而降低火灾发生的概率。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通风系统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对于可能产生大量挥发性有机化合物的油墨油漆，应设置有效的排气系统，将挥发出的可燃气体及时排出仓库，减少火灾隐患。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排气系统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通风与排气系统设计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https://d.book118.com/018066071034006023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2024-08-29T16:20:12.962</cp:lastPrinted>
  <dcterms:created xsi:type="dcterms:W3CDTF">2024-08-29T08:20:12Z</dcterms:created>
  <dcterms:modified xsi:type="dcterms:W3CDTF">2024-08-29T08:20:14Z</dcterms:modified>
</cp:coreProperties>
</file>