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174A01-E2D4-465F-BB7B-A678F3DF9E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BD38F2-3974-4031-B4F1-99ABAFCD07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C074A2-8832-4FD6-B1ED-5025A0CEB4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7D23FC1-95C3-4903-9517-F2390A8A27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5FDF9D-3D78-4D4D-AD72-52432053AA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B34385-CD02-46A9-878F-AF1C2183D7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E16316-D6FB-4A97-BA26-1CBD4206FE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C36BC5-05D3-4AA9-BA92-DCD7653C99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98E1BD-A995-4CD1-A054-BF33C14798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89D58F-3AD1-4EAE-97DD-7EFA4CF406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CD00D9-EA1B-4F6A-A498-A8775E77BB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070002017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细分市场的发展机会和挑战</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电商平台运营概述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细分市场的发展机会</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细分市场的挑战</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如何制定有效的电商平台运营方案</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分析细分市场的发展趋势，探讨其发展机会和挑战，为企业制定市场策略提供依据。</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研究背景</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随着市场竞争的加剧，企业需要更加精准地定位目标市场，挖掘细分市场的潜力，以实现可持续发展。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报告结构</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报告将分为三个部分：细分市场概述、发展机会和挑战、结论与建议。</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通过数据分析和案例研究，深入探讨细分市场的发展现状和未来趋势。</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针对不同行业和领域，提出相应的市场策略和发展建议。</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电商平台运营概述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电商平台是指通过互联网提供商品和服务的交易平台，包括B2B、B2C、C2C等多种类型。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电商平台根据不同的分类标准可以分为多种类型，如按交易对象可以分为企业对企业（B2B）、企业对消费者（B2C）和消费者对消费者（C2C）；按交易模式可以分为在线商店、拍卖、购物中心等。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类型</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电商平台的定义和类型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用户体验</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良好的用户体验是电商平台成功的关键，包括网站设计、购物流程、支付方式、售后服务等方面。</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物流配送</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电商平台需要建立高效的物流配送体系，保证商品能够快速、准确地送达用户手中。</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营销推广</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电商平台需要通过各种营销手段推广自己的品牌和服务，提高知名度和用户黏性。</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产品和服务</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电商平台提供的产品和服务必须符合市场需求，具有竞争力，能够吸引和留住用户。</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电商平台运营的核心要素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095" r="2209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作为中国最大的C2C电商平台，淘宝网通过不断创新和优化用户体验，成功吸引了数亿用户，成为中国电商市场的领导者。</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淘宝网</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作为中国最大的B2C电商平台之一，京东商城以高品质的商品和高效的物流配送服务赢得了用户的信任和支持。</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京东商城</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作为全球最大的电商平台之一，亚马逊通过不断创新和完善用户体验，成功开拓了全球市场，成为电商行业的佼佼者。</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亚马逊</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电商平台运营的成功案例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细分市场的发展机会</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健康意识增强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消费者对健康和环保的关注度不断提高，对有机、天然、低糖、低脂等健康食品的需求增加，为相关细分市场提供了发展机会。</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消费升级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随着消费者收入水平的提高，对品质、品牌和体验的需求增加，为高端产品和服务提供了发展空间。</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个性化需求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消费者追求个性化和定制化的产品，为定制化服务、个性化品牌和特色产品提供了市场机会。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消费者行为变化带来的机会</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197" b="119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新兴技术驱动的机会</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互联网+</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互联网技术的发展为传统行业提供了新的商业模式和营销渠道，如电商、O2O等。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大数据分析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通过分析消费者行为、市场需求和竞争态势，为企业提供精准营销和个性化服务的机会。</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人工智能</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人工智能在产品创新、生产自动化和客户服务等方面的应用，为企业提供了提高效率和降低成本的机会。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https://d.book118.com/018070002017006026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2024-09-03T03:25:05.361</cp:lastPrinted>
  <dcterms:created xsi:type="dcterms:W3CDTF">2024-09-02T19:25:05Z</dcterms:created>
  <dcterms:modified xsi:type="dcterms:W3CDTF">2024-09-02T19:25:07Z</dcterms:modified>
</cp:coreProperties>
</file>