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248F6-462B-4E22-8A25-57CED04C6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BBC3F-C403-4386-B6F0-D3CE78EFD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90819-C0B5-4758-91F6-949436E68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07718-8716-4176-9C38-E0B61B90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E38AA-B97E-436C-81EB-9254363D0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77A0D-EDA3-4160-BA62-9FC7C7AE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B9053-8C94-486B-B18D-3DC612E3B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DF77A-B23B-4BA6-ACE0-556747A3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C7E8F-BC10-4E3D-BD82-D1CA06780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5B1DE-8CF1-44AA-A6B8-6D115AD29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3CC1F-8CDA-4F9A-9EA6-500252B01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0044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校实践育人工作计划\n## 1.高校实践育人工作计划的背景与意义\n### 1.1当前高校育人工作的现状与挑战\n### 1.2实践育人工作的重要性与价值\n### 1.3高校实践育人工作计划的目标与愿景\n## 2.高校实践育人工作计划的具体内容\n### 2.1实践教学体系的优化与完善\n### 2.2实践基地建设与管理\n### 2.3实践育人师资队伍的培养与提升\n## 3.高校实践育人工作计划的实施策略与方法\n### 3.1课程与实践相结合的教学模式\n### 3.2校内外实践资源的整合与利用\n### 3.3实践育人工作的评价与反馈机制\n## 4.高校实践育人工作计划的成效与影响\n### 4.1学生实践能力的提升与综合素质的培养\n### 4.2实践育人工作对高校发展的推动作用\n### 4.3实践育人工作计划的持续改进与优化\n## 5.高校实践育人工作计划的挑战与展望\n### 5.1面对的挑战与困难\n### 5.2实践育人工作的发展趋势与机遇\n### 5.3未来高校实践育人工作计划的设想与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高校实践育人工作计划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高校实践育人工作计划的背景与意义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高校育人工作面临的教育内卷化现象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过度竞争导致学生压力增大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忽视个性发展，片面追求升学率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缺乏创新和实践能力培养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高校育人工作面临的师资力量不足问题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教师队伍结构不合理，实践教学经验缺乏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教师评价机制不完善，缺乏激励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教师培训和职业发展受限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高校育人工作面临的实践教学资源匮乏问题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实践教学基地数量不足，质量不高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实践教学课程开设不足，内容单一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实践教学经费投入不足，保障不力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当前高校育人工作的现状与挑战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实践育人工作对于提高学生实践能力具有重要意义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增强学生理论知识与实际应用的结合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培养学生创新思维和解决问题的能力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提高学生团队协作和沟通能力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实践育人工作对于培养学生综合素质具有重要作用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培养学生的社会责任感和公民意识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培养学生的自主学习和自我管理能力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培养学生的审美能力和人文素养</a:t>
                </a:r>
                <a:endParaRPr/>
              </a:p>
            </p:txBody>
          </p:sp>
          <p:pic>
            <p:nvPicPr>
              <p:cNvPr id="19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实践育人工作对于推动高校教育改革具有重要作用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促进高校教育从知识传授向能力培养转变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促进高校教育从应试教育向素质教育转变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促进高校教育从封闭教育向开放教育转变</a:t>
                </a:r>
                <a:endParaRPr/>
              </a:p>
            </p:txBody>
          </p:sp>
          <p:pic>
            <p:nvPicPr>
              <p:cNvPr id="20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实践育人工作的重要性与价值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实践育人工作计划的目标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提高学生的实践能力和综合素质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优化实践教学体系，完善实践教学资源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培养一支实践育人师资队伍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实践育人工作计划的愿景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建立以实践为核心的育人体系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培养具有创新精神和实践能力的人才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为社会输送高素质的毕业生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高校实践育人工作计划的目标与愿景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高校实践育人工作计划的具体内容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实践教学体系的优化与完善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完善实践教学课程体系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增加实践教学课程，丰富教学内容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调整课程设置，突出实践育人理念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加强实践教学课程的质量监控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优化实践教学方法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采用课程与实践相结合的教学模式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引入先进的教学方法和手段，提高教学效果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鼓励学生自主学习和探究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加强实践教学基地建设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建立一批具有特色的实践教学基地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加强实践教学基地的建设和管理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提高实践教学基地的使用效益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加强实践基地的规划建设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制定实践基地建设规划，明确建设目标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合理布局实践基地，提高资源利用效率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保证实践基地建设经费投入</a:t>
                </a:r>
                <a:endParaRPr/>
              </a:p>
            </p:txBody>
          </p:sp>
        </p:grpSp>
        <p:grpSp>
          <p:nvGrpSpPr>
            <p:cNvPr id="2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加强实践基地的运行管理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建立实践基地管理制度，明确管理职责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加强实践基地的安全管理，确保实践活动的顺利进行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建立实践基地的评价机制，提高基地使用效益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加强实践基地的资源共享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建立实践基地资源共享平台，实现资源共享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加强校内外实践基地的交流与合作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探索实践基地与社会企业的合作模式</a:t>
                </a:r>
                <a:endParaRPr/>
              </a:p>
            </p:txBody>
          </p:sp>
        </p:grpSp>
      </p:grpSp>
      <p:pic>
        <p:nvPicPr>
          <p:cNvPr id="2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实践基地建设与管理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加强实践育人师资队伍的培训</a:t>
                </a:r>
                <a:endParaRPr/>
              </a:p>
            </p:txBody>
          </p:sp>
          <p:sp>
            <p:nvSpPr>
              <p:cNvPr id="2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定期开展实践育人师资培训，提高教师实践能力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鼓励教师参加实践教学研究和交流活动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建立教师实践教学能力提升的长效机制</a:t>
                </a:r>
                <a:endParaRPr/>
              </a:p>
            </p:txBody>
          </p:sp>
        </p:grpSp>
        <p:grpSp>
          <p:nvGrpSpPr>
            <p:cNvPr id="26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加强实践育人师资队伍的评价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建立实践育人师资队伍的评价机制，明确评价标准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加强对实践育人师资队伍的激励，提高教师工作积极性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建立教师职业发展体系，促进教师专业成长</a:t>
                </a:r>
                <a:endParaRPr/>
              </a:p>
            </p:txBody>
          </p:sp>
        </p:grpSp>
        <p:grpSp>
          <p:nvGrpSpPr>
            <p:cNvPr id="26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加强实践育人师资队伍的建设</a:t>
                </a:r>
                <a:endParaRPr/>
              </a:p>
            </p:txBody>
          </p:sp>
          <p:sp>
            <p:nvSpPr>
              <p:cNvPr id="2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优化教师队伍结构，提高教师实践教学能力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引进实践教学经验丰富的教师，提高师资队伍整体水平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建立教师实践教学的激励机制，鼓励教师参与实践育人工作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实践育人师资队伍的培养与提升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高校实践育人工作计划的实施策略与方法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将实践教学融入课程体系，实现理论与实践相结合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采用案例分析、项目导向等教学方法，提高学生实践能力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鼓励学生参与实践项目，培养学生的创新精神和实践能力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探索课程与实践相结合的教学模式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设计实践教学目标和内容，明确实践教学要求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加强实践教学过程管理，确保实践教学效果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建立实践教学评价机制，提高实践教学质量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加强实践教学环节的设计与实施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建立实践教学资源共享平台，实现资源共享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加强校内外实践教学资源的交流与合作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探索实践教学资源与社会企业的合作模式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建立实践教学资源共享平台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课程与实践相结合的教学模式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https://d.book118.com/018070044032006041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高校实践育人工作计划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2024-09-19T22:07:49.194</cp:lastPrinted>
  <dcterms:created xsi:type="dcterms:W3CDTF">2024-09-19T14:07:49Z</dcterms:created>
  <dcterms:modified xsi:type="dcterms:W3CDTF">2024-09-19T14:07:51Z</dcterms:modified>
</cp:coreProperties>
</file>