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E75A8-6380-4F54-B029-A527B9CC3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4B391-860E-472B-BDEA-31EF01B27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75C38-1A4C-416F-B029-6603F8661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F37CE-6628-4583-B627-B3EEB6E29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F17A4C-C1B4-4A78-A966-3162514B3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1BCD21-3347-487F-B79F-3D789E2AB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6D71A8-1FEA-4A6B-A0F1-0301CDF97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3F702-B7A9-402B-BBDE-B8ADA5B34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BFFA9-3B4F-4767-932A-C9EABD2AF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2A6A3-1BE0-404D-99FF-C8BE83738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104DC-0237-44BA-91F8-F625B2C45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70116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误差及数据分析的统计处理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误差识别与评估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统计方法在误差处理中的应用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误差控制与优化策略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549" r="2854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误差是指观测值与真实值之间的差异，是不可避免的测量结果偏离真值的现象。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根据性质可分为系统误差、随机误差和粗大误差三类。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误差定义与分类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719" r="11719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仪器误差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环境误差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方法误差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人员误差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误差来源及影响因素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由于仪器本身结构不完善或未经良好校准等原因引起的误差。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由于测量方法本身不完善或未经良好验证等原因引起的误差。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由于测量时的环境条件（如温度、湿度、气压等）与标准条件不一致而引起的误差。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由于观测者的感官鉴别能力、技术水平、工作态度等因素引起的误差。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542" r="4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误差的存在会降低数据的准确性，使得观测值偏离真实值，从而影响数据分析结果的可靠性。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数据准确性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数据可比性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数据解释性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数据预测性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不同来源、不同方法获取的数据可能存在较大的系统误差，导致数据之间难以直接比较。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误差的存在可能使得数据分析结果产生误导，使得解释变得困难或产生误解。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如果误差未被充分考虑和处理，基于历史数据建立的预测模型可能无法准确预测未来趋势。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误差对数据分析的影响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8" r="325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52" r="2185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数据采集方法与技巧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设计问卷，确定样本量和抽样方法，进行数据收集。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制定实验方案，控制实验条件，记录实验数据。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编写爬虫程序，从互联网上自动抓取数据。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通过传感器设备收集各种物理量数据。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实验设计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网络爬虫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传感器数据收集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去除重复、无效和异常数据，填补缺失值。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将数据转换为适合分析的格式和类型。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通过降维、抽样等方法减少数据量，提高处理效率。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数据规约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数据预处理与清洗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通过对数据进行数学变换，改善数据的分布形态，使其更符合分析要求。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数据变换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125" r="21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数据标准化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743" r="1174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数据归一化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333" r="7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将数据按比例缩放，使之落入一个小的特定区间，便于不同单位或量级的指标能够进行比较和加权。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将数据映射到[0,1]或[-1,1]区间内，消除数据的量纲影响，使其具有可比性。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数据变换与标准化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误差识别与评估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交叉验证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将数据分为训练集和验证集，通过比较模型在验证集上的表现与训练集上的差异来识别误差。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通过计算观测值与预测值之间的残差，识别出数据中的异常值和误差模式。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基于统计假设对数据进行检验，判断观测结果是否显著偏离假设预期，从而识别误差。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误差识别方法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衡量预测值与真实值之间平均差异的平方，常用于回归问题。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均方误差（MSE）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MSE的平方根，提供了更直观的误差幅度衡量。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均方根误差（RMSE）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预测值与真实值之间绝对差异的平均值，对异常值较为敏感。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平均绝对误差（MAE）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衡量模型拟合优度的指标，表示模型解释变量变异的能力。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决定系数（R^2）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误差评估指标与体系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https://d.book118.com/018070116003006042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2024-09-20T22:59:29.906</cp:lastPrinted>
  <dcterms:created xsi:type="dcterms:W3CDTF">2024-09-20T14:59:29Z</dcterms:created>
  <dcterms:modified xsi:type="dcterms:W3CDTF">2024-09-20T14:59:32Z</dcterms:modified>
</cp:coreProperties>
</file>