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3" r:id="rId30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E43B135-0889-4D4A-9507-904B3A0DC50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3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CD143-3044-42E7-8B47-11C6C9976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783D89-E2FD-4993-8FFE-0199ECB14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E970F7-E8C7-41B1-A059-6096A4AE5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A4D575-8E82-43C3-A098-6DE1F4882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1D6273-21BC-48C8-826A-F7473D921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4DD7E9-3BC9-4A53-95DE-070671B45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F631DE-0F96-41D6-8EC6-58028F13F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ABCFF4-8B94-4409-A821-852DCA558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C0BAD-C865-4124-A67D-ED3AAD704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FF871-94B9-4638-A167-2CB828EFA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760F27-408E-44A5-9C9B-A1CB43795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711E3FC-E429-4DFB-B182-4EA848DDBB8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ECAC82E-8A77-4898-BA26-0862C2CFF84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72032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智能娱乐产品推荐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智能娱乐产品的发展历史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智能音响产品推荐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智能电视产品推荐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智能家居娱乐系统推荐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智能玩具产品推荐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智能手表产品推荐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智能娱乐产品推荐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智能娱乐产品的发展历史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从传统娱乐到智能娱乐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随着科技的不断发展，传统的娱乐方式逐渐被智能娱乐产品所取代。智能娱乐产品的出现给我们带来了全新的娱乐体验，并且在不断演进和创新的过程中，开启了智能娱乐产品的发展历程。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智能娱乐产品的种类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智能家居音频设备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智能音响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智能家居视频设备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智能电视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整合多种智能设备的娱乐系统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智能家居娱乐系统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结合科技和娱乐的玩具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智能玩具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智能娱乐产品的技术创新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智能娱乐产品的技术创新主要包括人工智能技术、互联网技术、虚拟现实技术和增强现实技术。这些创新技术的不断融合与发展，推动了智能娱乐产品的不断升级，为用户带来更加丰富和个性化的娱乐体验。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未来智能娱乐产品的趋势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加速智能娱乐产品的数据传输速度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5G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技术的应用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智能设备之间的无缝连接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智能家居生态系统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根据用户需求定制智能娱乐产品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个性化定制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营造更加沉浸式的娱乐体验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全息投影技术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未来智能娱乐产品的趋势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智能娱乐产品的新兴形式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可穿戴设备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家庭影音娱乐的升级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智能影院系统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结合虚拟与现实的全新游戏体验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增强现实游戏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通过体感操作带来更加直观的娱乐体验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智能体感技术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智能音响产品推荐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人气智能音响推荐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在智能音响市场上，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Amazon Echo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系列、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Google Home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、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Apple HomePod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以及小米小爱音响备受青睐，它们各具特色，适合不同的用户群体。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智能音响的功能介绍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智能语音交互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语音助手功能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支持多种音乐平台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音乐播放功能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远程控制家居设备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智能家居控制功能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设定提醒事项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闹钟提醒功能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智能音响的购买建议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个性化匹配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选择适合自己需求的音响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生态系统兼容性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考虑是否需要与其他智能设备兼容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音质是重要考量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注意音质和音量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智能音响与智能家居的整合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智能家居控制中心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智能设备互联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更多应用场景的拓展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智能办公场景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医疗健康领域应用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智能音响的未来发展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人工智能语音助手的发展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更加智能化的语音识别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个性化定制服务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智能音响的未来发展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随着人工智能技术的不断发展，智能音响将会在智能家居、智能办公等领域发挥越来越重要的作用，未来将会有更多创新的应用场景出现，为用户带来更多便利和乐趣。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智能电视产品推荐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智能电视品牌推荐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在智能电视领域，三星、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LG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、索尼和小米都是知名品牌。它们在市场上拥有良好的口碑，提供多样化的产品选择，满足不同消费者的需求。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智能电视的功能介绍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享受细腻清晰的画面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4K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超高清画质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便捷连接网络及其他设备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智能连接功能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智能控制电视及周边设备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智能遥控器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方便使用各种应用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内置应用程序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处理器和内存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考虑电视的处理器性能和内存容量，影响运行速度和流畅度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智能家居控制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如果有智能家居设备，考虑电视是否支持智能家居控制功能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智能电视的购买建议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选择适合尺寸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根据家庭环境和需求选择合适尺寸的电视机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智能电视的未来发展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未来可能普及的超高清画质技术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8K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超高清技术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未来可能与虚拟现实和增强现实技术相结合，提供更丰富的娱乐体验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VR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和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AR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技术结合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智能电视将通过人工智能技术提升画面处理效果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人工智能影像处理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在选择智能电视时，消费者应考虑品牌信誉、功能特点以及未来发展方向。随着科技的不断进步，智能电视将提供更加智能化、高清晰度的娱乐体验。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智能家居娱乐系统推荐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智能家居系统介绍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家居系统是指利用物联网技术，通过互联网远程控制和管理家庭设备的智能化系统。其中包括人气智能家居系统品牌，如智能音箱、智能灯具、智能门锁以及智能监控摄像头。这些设备的智能化功能大大提升了家居生活的便利性和舒适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智能家居系统的功能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随时随地控制家居设备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远程控制功能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保障家庭安全和隐私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安全防护功能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智能管理能源消耗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节能环保功能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根据情景智能调节设备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智能场景模式功能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智能家居系统的购买建议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根据实际需求选择合适设备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确定家居需求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保证各设备之间兼容运行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确保设备兼容性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选购支持扩展的智能设备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考虑可扩展性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安全和隐私问题的解决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智能家居系统加强数据安全保护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用户隐私问题将更重视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智能家居生态系统的完善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设备品类将更加多样化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智能生态系统将更加智能高效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智能家居系统的未来发展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智能家居与人工智能的深度融合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技术将更智能化家居系统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智能设备将更智能响应用户需求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https://d.book118.com/018072032011006050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161</Paragraphs>
  <Slides>26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智能娱乐产品推荐</vt:lpstr>
      <vt:lpstr>目录</vt:lpstr>
      <vt:lpstr>第一章 智能娱乐产品的发展历史</vt:lpstr>
      <vt:lpstr> </vt:lpstr>
      <vt:lpstr>智能娱乐产品的种类</vt:lpstr>
      <vt:lpstr> </vt:lpstr>
      <vt:lpstr>未来智能娱乐产品的趋势</vt:lpstr>
      <vt:lpstr>未来智能娱乐产品的趋势</vt:lpstr>
      <vt:lpstr>第2章 智能音响产品推荐</vt:lpstr>
      <vt:lpstr> </vt:lpstr>
      <vt:lpstr>智能音响的功能介绍</vt:lpstr>
      <vt:lpstr>智能音响的购买建议</vt:lpstr>
      <vt:lpstr>智能音响的未来发展</vt:lpstr>
      <vt:lpstr>智能音响的未来发展</vt:lpstr>
      <vt:lpstr>第3章 智能电视产品推荐</vt:lpstr>
      <vt:lpstr> </vt:lpstr>
      <vt:lpstr>智能电视的功能介绍</vt:lpstr>
      <vt:lpstr>智能电视的购买建议</vt:lpstr>
      <vt:lpstr>智能电视的未来发展</vt:lpstr>
      <vt:lpstr>总结</vt:lpstr>
      <vt:lpstr>第4章 智能家居娱乐系统推荐</vt:lpstr>
      <vt:lpstr> </vt:lpstr>
      <vt:lpstr>智能家居系统的功能</vt:lpstr>
      <vt:lpstr>智能家居系统的购买建议</vt:lpstr>
      <vt:lpstr>智能家居系统的未来发展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2024-09-29T15:20:15.020</cp:lastPrinted>
  <dcterms:created xsi:type="dcterms:W3CDTF">2024-09-29T07:20:15Z</dcterms:created>
  <dcterms:modified xsi:type="dcterms:W3CDTF">2024-09-29T07:20:17Z</dcterms:modified>
</cp:coreProperties>
</file>