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2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A3645-92FC-41CC-A12B-BBAF681F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4F9A2-D91F-49A9-A90D-0BFC5ED7F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46E44-2575-4261-B983-486AE7BA5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FD09B-2F11-4281-B2AE-672E397E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646F4-B61B-4D36-840D-91C3E304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B7153-4D54-4D3D-BF43-EBCA99AE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17221-98F9-4DB2-A4A5-4C5B9AB6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3466D-364D-442A-9BF0-058A7FE4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28A88-6476-4E45-8F3A-F0CF0C57F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7DA85-528E-4A2E-9E43-C032B9A2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5CB4A-7F63-4FE9-8300-F19801EF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254" r:id="rId2"/>
    <p:sldLayoutId id="2147509255" r:id="rId3"/>
    <p:sldLayoutId id="2147509256" r:id="rId4"/>
    <p:sldLayoutId id="2147509257" r:id="rId5"/>
    <p:sldLayoutId id="2147509258" r:id="rId6"/>
    <p:sldLayoutId id="2147509259" r:id="rId7"/>
    <p:sldLayoutId id="2147509260" r:id="rId8"/>
    <p:sldLayoutId id="2147509261" r:id="rId9"/>
    <p:sldLayoutId id="2147509262" r:id="rId10"/>
    <p:sldLayoutId id="214750926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16" Type="http://schemas.openxmlformats.org/officeDocument/2006/relationships/tags" Target="../tags/tag757.xml" /><Relationship Id="rId17" Type="http://schemas.openxmlformats.org/officeDocument/2006/relationships/tags" Target="../tags/tag758.xml" /><Relationship Id="rId18" Type="http://schemas.openxmlformats.org/officeDocument/2006/relationships/tags" Target="../tags/tag759.xml" /><Relationship Id="rId19" Type="http://schemas.openxmlformats.org/officeDocument/2006/relationships/tags" Target="../tags/tag760.xml" /><Relationship Id="rId2" Type="http://schemas.openxmlformats.org/officeDocument/2006/relationships/tags" Target="../tags/tag743.xml" /><Relationship Id="rId20" Type="http://schemas.openxmlformats.org/officeDocument/2006/relationships/tags" Target="../tags/tag761.xml" /><Relationship Id="rId21" Type="http://schemas.openxmlformats.org/officeDocument/2006/relationships/tags" Target="../tags/tag762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1.xml" /><Relationship Id="rId11" Type="http://schemas.openxmlformats.org/officeDocument/2006/relationships/tags" Target="../tags/tag772.xml" /><Relationship Id="rId12" Type="http://schemas.openxmlformats.org/officeDocument/2006/relationships/tags" Target="../tags/tag773.xml" /><Relationship Id="rId13" Type="http://schemas.openxmlformats.org/officeDocument/2006/relationships/tags" Target="../tags/tag774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Relationship Id="rId6" Type="http://schemas.openxmlformats.org/officeDocument/2006/relationships/tags" Target="../tags/tag767.xml" /><Relationship Id="rId7" Type="http://schemas.openxmlformats.org/officeDocument/2006/relationships/tags" Target="../tags/tag768.xml" /><Relationship Id="rId8" Type="http://schemas.openxmlformats.org/officeDocument/2006/relationships/tags" Target="../tags/tag769.xml" /><Relationship Id="rId9" Type="http://schemas.openxmlformats.org/officeDocument/2006/relationships/tags" Target="../tags/tag7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14" Type="http://schemas.openxmlformats.org/officeDocument/2006/relationships/tags" Target="../tags/tag802.xml" /><Relationship Id="rId15" Type="http://schemas.openxmlformats.org/officeDocument/2006/relationships/tags" Target="../tags/tag803.xml" /><Relationship Id="rId16" Type="http://schemas.openxmlformats.org/officeDocument/2006/relationships/tags" Target="../tags/tag804.xml" /><Relationship Id="rId17" Type="http://schemas.openxmlformats.org/officeDocument/2006/relationships/tags" Target="../tags/tag805.xml" /><Relationship Id="rId18" Type="http://schemas.openxmlformats.org/officeDocument/2006/relationships/tags" Target="../tags/tag806.xml" /><Relationship Id="rId19" Type="http://schemas.openxmlformats.org/officeDocument/2006/relationships/tags" Target="../tags/tag807.xml" /><Relationship Id="rId2" Type="http://schemas.openxmlformats.org/officeDocument/2006/relationships/tags" Target="../tags/tag790.xml" /><Relationship Id="rId20" Type="http://schemas.openxmlformats.org/officeDocument/2006/relationships/tags" Target="../tags/tag808.xml" /><Relationship Id="rId21" Type="http://schemas.openxmlformats.org/officeDocument/2006/relationships/tags" Target="../tags/tag809.xml" /><Relationship Id="rId22" Type="http://schemas.openxmlformats.org/officeDocument/2006/relationships/tags" Target="../tags/tag810.xml" /><Relationship Id="rId23" Type="http://schemas.openxmlformats.org/officeDocument/2006/relationships/tags" Target="../tags/tag811.xml" /><Relationship Id="rId24" Type="http://schemas.openxmlformats.org/officeDocument/2006/relationships/tags" Target="../tags/tag812.xml" /><Relationship Id="rId25" Type="http://schemas.openxmlformats.org/officeDocument/2006/relationships/tags" Target="../tags/tag813.xml" /><Relationship Id="rId26" Type="http://schemas.openxmlformats.org/officeDocument/2006/relationships/tags" Target="../tags/tag814.xml" /><Relationship Id="rId27" Type="http://schemas.openxmlformats.org/officeDocument/2006/relationships/tags" Target="../tags/tag815.xml" /><Relationship Id="rId28" Type="http://schemas.openxmlformats.org/officeDocument/2006/relationships/tags" Target="../tags/tag816.xml" /><Relationship Id="rId29" Type="http://schemas.openxmlformats.org/officeDocument/2006/relationships/tags" Target="../tags/tag817.xml" /><Relationship Id="rId3" Type="http://schemas.openxmlformats.org/officeDocument/2006/relationships/tags" Target="../tags/tag791.xml" /><Relationship Id="rId30" Type="http://schemas.openxmlformats.org/officeDocument/2006/relationships/tags" Target="../tags/tag818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7.xml" /><Relationship Id="rId11" Type="http://schemas.openxmlformats.org/officeDocument/2006/relationships/tags" Target="../tags/tag828.xml" /><Relationship Id="rId12" Type="http://schemas.openxmlformats.org/officeDocument/2006/relationships/tags" Target="../tags/tag829.xml" /><Relationship Id="rId13" Type="http://schemas.openxmlformats.org/officeDocument/2006/relationships/tags" Target="../tags/tag830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Relationship Id="rId5" Type="http://schemas.openxmlformats.org/officeDocument/2006/relationships/tags" Target="../tags/tag822.xml" /><Relationship Id="rId6" Type="http://schemas.openxmlformats.org/officeDocument/2006/relationships/tags" Target="../tags/tag823.xml" /><Relationship Id="rId7" Type="http://schemas.openxmlformats.org/officeDocument/2006/relationships/tags" Target="../tags/tag824.xml" /><Relationship Id="rId8" Type="http://schemas.openxmlformats.org/officeDocument/2006/relationships/tags" Target="../tags/tag825.xml" /><Relationship Id="rId9" Type="http://schemas.openxmlformats.org/officeDocument/2006/relationships/tags" Target="../tags/tag8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9.xml" /><Relationship Id="rId11" Type="http://schemas.openxmlformats.org/officeDocument/2006/relationships/tags" Target="../tags/tag840.xml" /><Relationship Id="rId12" Type="http://schemas.openxmlformats.org/officeDocument/2006/relationships/tags" Target="../tags/tag841.xml" /><Relationship Id="rId13" Type="http://schemas.openxmlformats.org/officeDocument/2006/relationships/tags" Target="../tags/tag842.xml" /><Relationship Id="rId14" Type="http://schemas.openxmlformats.org/officeDocument/2006/relationships/tags" Target="../tags/tag843.xml" /><Relationship Id="rId15" Type="http://schemas.openxmlformats.org/officeDocument/2006/relationships/tags" Target="../tags/tag844.xml" /><Relationship Id="rId16" Type="http://schemas.openxmlformats.org/officeDocument/2006/relationships/tags" Target="../tags/tag845.xml" /><Relationship Id="rId17" Type="http://schemas.openxmlformats.org/officeDocument/2006/relationships/tags" Target="../tags/tag846.xml" /><Relationship Id="rId2" Type="http://schemas.openxmlformats.org/officeDocument/2006/relationships/tags" Target="../tags/tag831.xml" /><Relationship Id="rId3" Type="http://schemas.openxmlformats.org/officeDocument/2006/relationships/tags" Target="../tags/tag832.xml" /><Relationship Id="rId4" Type="http://schemas.openxmlformats.org/officeDocument/2006/relationships/tags" Target="../tags/tag833.xml" /><Relationship Id="rId5" Type="http://schemas.openxmlformats.org/officeDocument/2006/relationships/tags" Target="../tags/tag834.xml" /><Relationship Id="rId6" Type="http://schemas.openxmlformats.org/officeDocument/2006/relationships/tags" Target="../tags/tag835.xml" /><Relationship Id="rId7" Type="http://schemas.openxmlformats.org/officeDocument/2006/relationships/tags" Target="../tags/tag836.xml" /><Relationship Id="rId8" Type="http://schemas.openxmlformats.org/officeDocument/2006/relationships/tags" Target="../tags/tag837.xml" /><Relationship Id="rId9" Type="http://schemas.openxmlformats.org/officeDocument/2006/relationships/tags" Target="../tags/tag8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0.xml" /><Relationship Id="rId3" Type="http://schemas.openxmlformats.org/officeDocument/2006/relationships/tags" Target="../tags/tag851.xml" /><Relationship Id="rId4" Type="http://schemas.openxmlformats.org/officeDocument/2006/relationships/tags" Target="../tags/tag852.xml" /><Relationship Id="rId5" Type="http://schemas.openxmlformats.org/officeDocument/2006/relationships/tags" Target="../tags/tag8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2044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化学与材料行业2024年投资机会预测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行业概述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行业趋势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投资机会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风险与挑战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行业概述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化学与材料行业的发展历程</a:t>
            </a:r>
            <a:endParaRPr lang="zh-CN" altLang="en-US"/>
          </a:p>
        </p:txBody>
      </p:sp>
      <p:sp>
        <p:nvSpPr>
          <p:cNvPr id="10510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起始阶段：化学与材料行业的起源可以追溯到古代，人们开始使用天然材料进行简单的加工和制作。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工业革命：18世纪工业革命后，化学与材料行业开始快速发展，各种新材料和化学品被发明和应用。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现代发展：进入20世纪以后，随着科技的不断进步，化学与材料行业在国民经济中占据越来越重要的地位，涉及到能源、医疗、环保等多个领域。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新材料涌现：近年来，随着新材料技术的不断发展，涌现出许多高性能、多功能的新型材料，为化学与材料行业的发展带来了新的机遇和挑战。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2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化学与材料行业的重要地位</a:t>
            </a:r>
            <a:endParaRPr lang="zh-CN" altLang="en-US"/>
          </a:p>
        </p:txBody>
      </p:sp>
      <p:sp>
        <p:nvSpPr>
          <p:cNvPr id="10512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化学与材料行业是国民经济的重要支柱产业，对国家经济发展和人民生活水平提高具有重要作用。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该行业涉及领域广泛，包括石油化工、橡胶塑料、化学纤维等，是制造业和高新技术产业的基础。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化学与材料行业的发展水平是国家综合实力的重要体现，也是国家安全和国防建设的重要保障。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随着全球化和环保意识的提高，化学与材料行业面临着新的机遇和挑战，需要不断创新和提高竞争力。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化学与材料行业的市场规模</a:t>
            </a:r>
            <a:endParaRPr lang="zh-CN" altLang="en-US"/>
          </a:p>
        </p:txBody>
      </p:sp>
      <p:sp>
        <p:nvSpPr>
          <p:cNvPr id="10516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全球市场规模：2024年预计达到XX万亿美元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增长趋势：年均增长率保持在XX%左右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市场规模影响因素：技术进步、政策支持、市场需求等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国内市场规模：2024年预计达到XX万亿元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化学与材料行业的竞争格局</a:t>
            </a:r>
            <a:endParaRPr lang="zh-CN" altLang="en-US"/>
          </a:p>
        </p:txBody>
      </p:sp>
      <p:sp>
        <p:nvSpPr>
          <p:cNvPr id="10519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行业内的主要企业及其市场份额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行业内的兼并与收购情况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全球化学与材料行业竞争格局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中国化学与材料行业地位和市场份额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行业趋势</a:t>
            </a:r>
            <a:endParaRPr lang="zh-CN" altLang="en-US"/>
          </a:p>
        </p:txBody>
      </p:sp>
      <p:sp>
        <p:nvSpPr>
          <p:cNvPr id="10522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环保政策对化学与材料行业的影响</a:t>
            </a:r>
            <a:endParaRPr lang="zh-CN" altLang="en-US"/>
          </a:p>
        </p:txBody>
      </p:sp>
      <p:sp>
        <p:nvSpPr>
          <p:cNvPr id="10527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环保政策对化学与材料行业的限制和监管将更加严格，推动企业加强环保投入和绿色生产。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7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环保政策的实施将促进化学与材料行业的技术创新和产业升级，加速行业洗牌和整合。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7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环保政策的加强将提高化学与材料行业的市场准入门槛，有利于具有环保优势的企业扩大市场份额。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7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7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环保政策的落实将促进化学与材料行业与新能源、环保等产业的融合发展，拓展新的发展方向和增长点。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新材料技术的创新与应用</a:t>
            </a:r>
            <a:endParaRPr lang="zh-CN" altLang="en-US"/>
          </a:p>
        </p:txBody>
      </p:sp>
      <p:sp>
        <p:nvSpPr>
          <p:cNvPr id="10530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0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0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0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0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0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0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0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0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0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0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0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新型材料的研发与突破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新材料技术对传统产业的改造与升级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纳米材料在各领域的应用前景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高性能复合材料的广泛应用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智能化生产在化学与材料行业的应用</a:t>
            </a:r>
            <a:endParaRPr lang="zh-CN" altLang="en-US"/>
          </a:p>
        </p:txBody>
      </p:sp>
      <p:sp>
        <p:nvSpPr>
          <p:cNvPr id="105334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4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5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5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5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5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6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智能化生产在化学与材料行业的应用案例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6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智能化生产对行业的影响和未来展望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6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智能化生产的概念和优势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6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化学与材料行业智能化生产的现状和趋势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市场需求变化对化学与材料行业的影响</a:t>
            </a:r>
            <a:endParaRPr lang="zh-CN" altLang="en-US"/>
          </a:p>
        </p:txBody>
      </p:sp>
      <p:sp>
        <p:nvSpPr>
          <p:cNvPr id="10536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新能源汽车的普及，推动电池材料市场的扩大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环保要求提高，推动绿色化学与材料的需求增长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5G、物联网等新兴技术的发展，对高性能材料的需求增加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医疗健康领域的快速发展，对生物医用材料的需求增加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投资机会</a:t>
            </a:r>
            <a:endParaRPr lang="zh-CN" altLang="en-US"/>
          </a:p>
        </p:txBody>
      </p:sp>
      <p:sp>
        <p:nvSpPr>
          <p:cNvPr id="10539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新能源材料领域的投资机会</a:t>
            </a:r>
            <a:endParaRPr lang="zh-CN" altLang="en-US"/>
          </a:p>
        </p:txBody>
      </p:sp>
      <p:sp>
        <p:nvSpPr>
          <p:cNvPr id="105443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锂离子电池材料：受益于电动汽车市场的持续增长，锂离子电池材料市场前景广阔。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3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太阳能光伏材料：随着太阳能光伏技术的不断进步和政策支持的加强，太阳能光伏材料市场有望持续增长。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3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核能材料：随着核能技术的不断发展和核能安全性的提高，核能材料市场也将迎来新的发展机遇。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3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生物基材料：利用可再生资源生产的生物基材料，在环保和可持续发展方面具有广阔的应用前景。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https://d.book118.com/018072044124006024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4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化学与材料行业2024年投资机会预测</vt:lpstr>
      <vt:lpstr>目录</vt:lpstr>
      <vt:lpstr>行业概述</vt:lpstr>
      <vt:lpstr>化学与材料行业的发展历程</vt:lpstr>
      <vt:lpstr>化学与材料行业的重要地位</vt:lpstr>
      <vt:lpstr>化学与材料行业的市场规模</vt:lpstr>
      <vt:lpstr>化学与材料行业的竞争格局</vt:lpstr>
      <vt:lpstr>行业趋势</vt:lpstr>
      <vt:lpstr>环保政策对化学与材料行业的影响</vt:lpstr>
      <vt:lpstr>新材料技术的创新与应用</vt:lpstr>
      <vt:lpstr>智能化生产在化学与材料行业的应用</vt:lpstr>
      <vt:lpstr>市场需求变化对化学与材料行业的影响</vt:lpstr>
      <vt:lpstr>投资机会</vt:lpstr>
      <vt:lpstr>新能源材料领域的投资机会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2024-09-01T04:17:13.437</cp:lastPrinted>
  <dcterms:created xsi:type="dcterms:W3CDTF">2024-08-31T20:17:13Z</dcterms:created>
  <dcterms:modified xsi:type="dcterms:W3CDTF">2024-08-31T20:17:16Z</dcterms:modified>
</cp:coreProperties>
</file>