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833B-A900-475D-98D6-72425AD5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D83F2-CBFB-4BEC-9BE7-966F984D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E868A-DEF1-4574-857B-39E23B3D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8EDCB-17BC-4EA9-A721-A44C63A6C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505C8-71D7-4E34-9781-F8FEBC72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ACD2B-8144-4649-8335-9FDDF640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ACCB8-763A-408B-BB75-E6904C01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F4566-9B14-43D5-A210-CE93842B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ABB0A-1790-4DC7-8095-0429D060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29A90-638C-4F29-8D4E-76738B3E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B971D-7AE4-424B-8CBF-BD323EF6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211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火源与火灾危害防控学习教材合集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火源类型及特点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火灾危害及影响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火灾防控策略及措施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不同场景下火灾防控实践案例分析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火源类型及特点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31" r="20331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燃烧物直接发光发热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包括火柴、打火机、蜡烛等燃烧产生的火焰。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温度高、热辐射强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明火源的温度可达几百度甚至上千度，热辐射范围广，易引燃周围可燃物。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蔓延迅速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若不及时控制，明火源可迅速蔓延扩大，造成严重后果。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明火源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如电线短路、过载、接触不良等引起的电火花或电弧。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温度过高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电气设备长时间运行或散热不良导致温度升高，引发火灾。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难以察觉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电火源往往隐藏在设备内部，不易被及时发现，具有较大的危险性。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电火源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某些化学反应过程中会释放大量热量，如氧化、还原、分解等反应。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化学反应放热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75" b="2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部分化学物质具有易燃易爆特性，遇明火或高温易引发火灾或爆炸。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部分化学物质燃烧后会产生有毒气体，对人体和环境造成危害。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毒性危害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化学火源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雷电引发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雷电击中地面物体时，瞬间产生的高温电弧可引燃可燃物。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自燃现象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某些物质在特定条件下会发生自燃，如堆积的湿草、煤堆等。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难以预测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自然火源受天气、气候等自然因素影响，具有较大的随机性和不可预测性。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自然火源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火灾危害及影响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83" b="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火灾常常导致严重的人员伤亡，包括死亡和受伤。高温、有毒烟雾和缺氧等恶劣环境会对人体造成极大的伤害，甚至危及生命。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火灾会造成巨大的财产损失，包括房屋、家具、电器、文物、艺术品等被烧毁或损坏。对于企业和商业场所来说，火灾还可能导致生产中断、设备损坏、数据丢失等严重后果。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人员伤亡与财产损失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火灾产生的烟雾和有毒气体会严重污染空气，对大气环境造成破坏。这些污染物还可能对周边地区的居民和环境造成长期影响。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大规模的火灾会破坏生态平衡，烧毁植被和动物栖息地，导致生物多样性的减少。火灾还可能引发土壤侵蚀、水源污染等环境问题。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环境破坏与生态失衡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生态失衡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社会心理影响与恐慌情绪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火灾会给人们带来极大的心理压力和恐慌情绪，导致社会不稳定和混乱。受灾人群可能出现焦虑、抑郁、失眠等心理问题，需要长期的心理辅导和支持。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恐慌情绪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火灾发生时，人们往往感到惊慌失措和无助，这种恐慌情绪可能导致踩踏事件、交通拥堵等社会问题。因此，在火灾防控中，加强公众的安全教育和应急演练至关重要。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经济发展受阻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火灾会对经济发展造成严重影响，特别是对企业和商业场所来说。火灾可能导致生产中断、供应链紊乱、市场份额下降等问题，进而影响企业的盈利能力和市场竞争力。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产业倒退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在一些以特定产业为主导的地区，火灾可能导致整个产业的倒退。例如，对于以林业、旅游业等为主的地区，大规模的森林火灾会破坏自然资源和景观，导致相关产业的衰退。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经济发展受阻与产业倒退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火灾防控策略及措施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建立健全消防法律法规体系，明确各级政府、部门、单位和个人的消防安全责任。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制定和完善消防法律法规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制定和完善消防标准规范，为火灾防控提供科学依据。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加强消防标准规范制定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加强对消防产品的生产、销售和使用环节的监管，确保消防产品质量安全。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严格消防产品监管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完善法律法规体系建设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https://d.book118.com/018072112033006023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2024-08-29T16:02:51.967</cp:lastPrinted>
  <dcterms:created xsi:type="dcterms:W3CDTF">2024-08-29T08:02:51Z</dcterms:created>
  <dcterms:modified xsi:type="dcterms:W3CDTF">2024-08-29T08:02:54Z</dcterms:modified>
</cp:coreProperties>
</file>