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C5B5B-57F0-4E2D-903B-4DC2641D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D6490-252E-431C-A66C-6D5268DD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1A48A-6AD1-4877-B5E1-7E5FF35E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E8627-9D27-4B6E-95D8-4CC63584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F54EB-1007-4AC7-926A-1BEFC51E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B5E39-B7B7-4840-B8D6-4AD9FA86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3D49B-262F-4566-B438-856EE4C7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1115-9F94-4C56-A311-2E8AD0E5E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657E1-5A82-4E7A-8958-2C6CA87D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02DAB-F938-4BDA-A9C0-1CB8AE6E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BF3A7-0AFB-42FA-9628-91248D95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303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石材行业2024年公司转型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转型战略制定与实施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产品创新与开发策略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营销策略调整与优化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生产管理改进与效率提升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供应链管理优化及成本控制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企业文化重塑与团队建设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石材行业现状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石材行业市场规模庞大，但近年来受到国内外经济环境和政策调整的影响，增长速度放缓。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行业内企业数量众多，竞争激烈，价格战成为主要竞争手段，导致行业整体利润率下降。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随着消费者审美和品质要求的提高，对石材产品的个性化、环保、高品质等需求不断增加。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消费者对于石材产品的个性化需求日益增长，提供定制化服务成为行业发展趋势。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石材行业与其他行业的跨界融合，如家居、建筑、艺术等领域，将创造更多市场机会。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环保意识的提高使得绿色、环保的石材产品受到市场追捧，具备较大的发展潜力。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高附加值产品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开发高附加值产品，如艺术石材、复合石材等，能够提高行业利润率。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随着环保政策的日益严格，石材行业将面临更高的环保要求和成本压力。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国家对石材资源的开采、利用等方面的政策调整，将对行业供应链和成本产生影响。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国际贸易政策的变化，如关税调整、贸易壁垒等，将对石材行业的进出口业务带来不确定性。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公司概况与经营现状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目前公司在石材行业具有一定的规模，主要从事石材的开采、加工和销售，业务范围涵盖多个领域。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公司规模与业务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近年来，受市场竞争加剧和原材料价格波动等因素影响，公司经营状况出现下滑趋势，利润空间受到压缩。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经营状况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公司目前的营销手段相对单一，主要依靠传统的销售模式和渠道，缺乏互联网营销和品牌推广等现代化手段。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生产成本上升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随着原材料、人工等成本的上涨，公司的生产成本不断攀升，进一步压缩了利润空间。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当前市场上石材产品同质化现象严重，公司缺乏独特的产品特点和品牌优势，难以在竞争中脱颖而出。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公司在产品创新、技术升级等方面的投入不足，缺乏核心竞争力，难以在市场中立足。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管理模式落后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公司现有的管理模式相对落后，无法适应市场发展的需求，亟需进行转型升级。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石材行业市场竞争日益激烈，国内外众多企业纷纷进入该领域，导致市场份额分散，价格战激烈。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转型战略制定与实施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明确转型目标和方向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拓展市场领域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引进先进技术，提升生产自动化、智能化水平，降低生产成本。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推动绿色发展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加强环保投入，推动石材行业绿色生产，提高企业社会责任感。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从传统的石材加工向高端定制、智能家居等领域延伸，提升产品附加值。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深入了解目标市场需求，制定针对性的营销策略和产品方案。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技术研发与创新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加大科技研发投入，引进高端人才，提升企业自主创新能力。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改进生产工艺，提高生产效率和产品质量，降低生产成本。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制定具体实施方案和计划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根据转型战略需求，优化组织架构，提高决策效率和执行力。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加强人才引进和培养，打造高素质、专业化的团队。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财务管理与资金支持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制定科学的财务管理制度，确保转型过程中的资金需求和风险控制。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调整组织结构和资源配置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产品创新与开发策略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通过市场调研，了解目标市场的消费者需求、购买习惯、流行趋势等信息，为产品创新提供数据支持。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关注国际石材市场的最新动态和趋势，包括新材料、新工艺、新设计等方面的创新，把握市场发展的前沿。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建立有效的客户反馈机制，收集客户对产品的意见和建议，及时改进和优化产品。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深入了解市场需求和趋势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投入研发力量，探索新型石材材料，如高性能复合材料、环保材料等，提升产品的品质和性能。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研究新的加工工艺和技术，提高生产效率和产品质量，降低生产成本。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新工艺开发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根据客户需求，提供个性化的石材产品设计和生产服务，满足客户的特殊需求。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研发新型石材产品和技术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https://d.book118.com/018073030020006027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2024-09-04T18:30:20.620</cp:lastPrinted>
  <dcterms:created xsi:type="dcterms:W3CDTF">2024-09-04T10:30:20Z</dcterms:created>
  <dcterms:modified xsi:type="dcterms:W3CDTF">2024-09-04T10:30:23Z</dcterms:modified>
</cp:coreProperties>
</file>