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38DA9-FFC9-46E3-8543-DDA6AED9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040C-39FF-4280-A25E-4EEFC56B0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8F266-5AAC-494B-8158-962E37CE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0D285-BF76-436F-95B7-FE3EB7095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0D41B-D791-4753-869C-379DAAEB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AC5B1-3139-49A5-AB87-26539DCE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A8C42-CDA4-4E94-8FE3-65E605D1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D7C51-5B66-4BB4-B92A-AA846C82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11549-F66D-498E-BA77-86452B8B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ED079-5B87-4A8E-A0A7-A2F4F762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11926-CD72-42C6-9C10-3ACE7F4A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305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平面向量与复数的综合拓展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平面向量与复数关系探讨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典型问题解析与求解技巧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知识拓展与应用前景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提高数学应用能力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通过综合拓展，可以提高学生的数学应用能力，使其更好地运用数学知识解决实际问题。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加深对平面向量和复数基本概念的理解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通过综合拓展，使学生更加深入地理解平面向量和复数的定义、性质及其运算规则。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拓展数学知识体系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将平面向量与复数相结合，可以进一步拓展学生的数学知识体系，为后续的数学学习打下坚实基础。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拓展内容与意义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平面向量的基本概念与运算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包括向量的定义、表示方法、向量的线性运算（加法、数乘）以及向量的数量积和向量积等。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复数的基本概念与运算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包括复数的定义、表示方法、复数的四则运算、复数的共轭与模等。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平面向量与复数的综合应用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通过将平面向量与复数相结合，可以研究向量的旋转、复数的极坐标表示等问题，进一步拓展数学知识体系。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实际问题的数学建模与应用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通过综合拓展，可以引导学生将数学知识应用于实际问题中，如物理中的力学、电磁学等领域的问题，提高学生的数学应用能力。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向量是既有大小又有方向的量，通常用有向线段表示，有向线段的长度表示向量的大小，箭头所指的方向表示向量的方向。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向量可以用小写字母或大写字母加箭头表示，如$vec{a}$或$vec{AB}$，其中$vec{AB}$表示起点为A，终点为B的向量。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向量定义及表示方法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向量的表示方法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向量的减法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向量减法满足三角形法则，即$vec{AB} - vec{BC} = vec{CB}$。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向量与实数的乘法满足分配律和结合律，即$k(vec{a} + vec{b}) = kvec{a} + kvec{b}$，$(k + l)vec{a} = kvec{a} + lvec{a}$。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向量的加法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向量加法满足平行四边形法则或三角形法则，即$vec{AB} + vec{BC} = vec{AC}$。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向量线性运算规则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向量的数量积是一个实数，记作$vec{a} cdot vec{b}$，满足$vec{a} cdot vec{b} = |vec{a}| cdot |vec{b}| cdot cos &lt; vec{a}, vec{b} &gt;$，其中$&lt; vec{a}, vec{b} &gt;$表示向量$vec{a}$与$vec{b}$的夹角。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0417" r="3041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向量的模长是一个非负实数，记作$|vec{a}|$，表示向量的大小，满足$|vec{a}| = sqrt{vec{a} cdot vec{a}}$。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向量的夹角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向量的夹角是两个非零向量之间的角，取值范围为$[0, pi]$，可以通过向量的数量积和模长计算得到，即$cos &lt; vec{a}, vec{b} &gt; = frac{vec{a} cdot vec{b}}{|vec{a}| cdot |vec{b}|}$。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向量数量积与模长计算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复数定义及表示方法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复数是实数和虚数的和，形如 $z = a + bi$，其中 $a, b$ 为实数，$i$ 为虚数单位，满足 $i^2 = -1$。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复数可以用代数形式、三角形式和指数形式表示。代数形式即 $z = a + bi$，三角形式为 $z = r(cos theta + i sin theta)$，指数形式为 $z = re^{itheta}$，其中 $r$ 是复数的模，$theta$ 是复数的辐角。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复数的表示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 $z_1 = a + bi, z_2 = c + di$，且 $c + di neq 0$，则 $frac{z_1}{z_2} = frac{a+bi}{c+di} = frac{(a+bi)(c-di)}{(c+di)(c-di)} = frac{(ac+bd)+(bc-ad)i}{c^2+d^2}$。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加法运算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 $z_1 = a + bi, z_2 = c + di$，则 $z_1 + z_2 = (a+c) + (b+d)i$。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减法运算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$z_1 = a + bi, z_2 = c + di$，则 $z_1 - z_2 = (a-c) + (b-d)i$。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乘法运算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$z_1 = a + bi, z_2 = c + di$，则 $z_1 times z_2 = (ac - bd) + (ad + bc)i$。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复数四则运算规则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复数模的计算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 $z = a + bi$，则复数 $z$ 的模定义为 $|z| = sqrt{a^2 + b^2}$。模表示复数在复平面上的点到原点的距离。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复数辐角的计算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 $z = a + bi$，则复数 $z$ 的辐角 $theta$ 满足 $tan theta = frac{b}{a}$，且 $-pi &lt; theta leq pi$。辐角表示复数在复平面上与正实轴之间的夹角。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复数模与辐角计算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https://d.book118.com/018073057020006033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2024-09-10T23:00:11.239</cp:lastPrinted>
  <dcterms:created xsi:type="dcterms:W3CDTF">2024-09-10T15:00:11Z</dcterms:created>
  <dcterms:modified xsi:type="dcterms:W3CDTF">2024-09-10T15:00:13Z</dcterms:modified>
</cp:coreProperties>
</file>