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B3CE33-3456-4E2B-88E2-887BC1E3BD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2FB400-C975-4BBD-B910-C8CF04436A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AAE9C5-E7FB-409C-9EBB-A7721E9456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5CC611-C396-4C11-A4A0-6759CD6B55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3A5B33-3183-4FC4-BC06-DD1D6A4F6D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2C3535-FF51-4E2E-82FE-5477A73CE8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ACF9F8-F585-4E36-93E9-A1CE927716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AED829-33EC-42EC-B3E0-959185A761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82658D-B518-4D55-9FFF-9410E09B03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1A3F2D-FB78-4713-9EC5-5F4DB5EAA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227A03-D0B0-4FD2-83DB-9060510C5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7402302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产品策略与营销策略</a:t>
            </a:r>
          </a:p>
        </p:txBody>
      </p:sp>
      <p:sp>
        <p:nvSpPr>
          <p:cNvPr id="3" name="AutoShape 3"/>
          <p:cNvSpPr/>
          <p:nvPr/>
        </p:nvSpPr>
        <p:spPr>
          <a:xfrm>
            <a:off x="878191" y="4363593"/>
            <a:ext cx="2414501"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汇报人：XXX</a:t>
            </a:r>
            <a:endParaRPr lang="en-US" sz="1100"/>
          </a:p>
        </p:txBody>
      </p:sp>
      <p:sp>
        <p:nvSpPr>
          <p:cNvPr id="4" name="AutoShape 4"/>
          <p:cNvSpPr/>
          <p:nvPr/>
        </p:nvSpPr>
        <p:spPr>
          <a:xfrm>
            <a:off x="3539184" y="4354068"/>
            <a:ext cx="235091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2024-01-13</a:t>
            </a:r>
            <a:endParaRPr lang="en-US" sz="1100"/>
          </a:p>
        </p:txBody>
      </p:sp>
      <p:sp>
        <p:nvSpPr>
          <p:cNvPr id="5" name="AutoShape 5"/>
          <p:cNvSpPr/>
          <p:nvPr/>
        </p:nvSpPr>
        <p:spPr>
          <a:xfrm>
            <a:off x="836022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产品策略概述</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营销策略概述</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产品策略与营销策略的关系</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产品策略的细分领域</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营销策略的细分领域</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产品策略与营销策略的实践应用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产品策略概述</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产品定义与特点</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产品是指企业提供给市场的有形或无形的产品，包括实体产品、服务、软件、技术等。</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产品具有价值、特性、品牌、包装、服务等属性，能够满足消费者需求和期望。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产品策略是企业参与市场竞争的重要手段，通过差异化、创新等策略，提高产品竞争力。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市场竞争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24" r="125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品牌建设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25" r="14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销售增长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24" r="125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产品策略是品牌建设的基础，通过产品定位、品质提升等策略，树立品牌形象。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产品策略直接影响销售业绩，通过合理的定价、推广等策略，促进销售增长。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推广策略</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制定有效的推广策略，提高产品知名度和市场占有率。</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定价策略</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根据成本、市场需求和竞争状况，制定合理的定价策略。</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产品创新</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根据市场需求和竞争态势，进行产品创新设计，提高产品差异化。</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市场调研</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了解消费者需求、竞争对手情况，为产品策略制定提供依据。</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产品定位</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根据市场调研结果，确定产品的目标市场、消费者群体和竞争优势。</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TextBox 7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产品策略的制定过程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营销策略概述</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50" b="54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营销是一种通过创造、传播和交换产品与服务，以满足消费者需求和组织目标的综合过程。</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营销强调以消费者为中心，通过市场研究了解消费者需求，并通过产品、价格、渠道和促销等策略满足消费者需求。</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营销定义与特点</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营销特点</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营销定义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有效的营销策略有助于提升品牌形象，提高消费者对品牌的认知度和忠诚度。</a:t>
            </a:r>
          </a:p>
        </p:txBody>
      </p:sp>
      <p:pic>
        <p:nvPicPr>
          <p:cNvPr id="4" name="Picture 4"/>
          <p:cNvPicPr>
            <a:picLocks noChangeAspect="1"/>
          </p:cNvPicPr>
          <p:nvPr/>
        </p:nvPicPr>
        <p:blipFill>
          <a:blip r:embed="rId2"/>
          <a:srcRect l="15381" r="15381"/>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9424" r="9424"/>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167" r="161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提升品牌形象</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通过制定有针对性的营销策略，可以吸引潜在客户，提高销售额和市场占有率。</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促进销售增长</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独特的营销策略可以帮助企业在竞争中脱颖而出，形成竞争优势。</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建立竞争优势</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了解消费者需求、竞争对手和市场趋势，为制定营销策略提供数据支持。</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市场调研</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根据市场调研结果，选择目标市场和目标客户，明确营销目标和定位。</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目标市场选择</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制定产品、价格、渠道和促销等策略，以实现营销目标。</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营销组合策略</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实施营销计划，并定期监控和评估效果，及时调整策略。</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实施与监控</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营销策略的制定过程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产品策略与营销策略的关系</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6287" r="1628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398" b="439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产品策略对营销策略的影响</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确定产品定位</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产品策略中的产品定位决定了营销策略的方向，为营销活动提供基础。</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创造竞争优势</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产品策略中强调的差异化特点可以为营销策略提供独特的卖点，提高市场竞争力。</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满足市场需求</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产品策略中的市场调研和用户需求分析有助于营销策略制定更加精准的目标市场和定位。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根据市场反馈和营销效果，营销策略可以调整产品定位，使其更符合市场需求。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调整产品定位</a:t>
            </a:r>
          </a:p>
        </p:txBody>
      </p:sp>
      <p:pic>
        <p:nvPicPr>
          <p:cNvPr id="5" name="Picture 5"/>
          <p:cNvPicPr>
            <a:picLocks noChangeAspect="1"/>
          </p:cNvPicPr>
          <p:nvPr/>
        </p:nvPicPr>
        <p:blipFill>
          <a:blip r:embed="rId2"/>
          <a:srcRect l="21875" r="21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有效的营销策略可以提升品牌知名度和用户忠诚度，进而扩大市场份额。</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扩大市场份额</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营销策略中的市场趋势分析和用户需求洞察可以引导产品进行创新和改进。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引导产品创新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营销策略对产品策略的影响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产品策略和营销策略共同服务于企业的长期目标和愿景，通过相互配合实现整体战略目标。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共同实现企业目标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产品策略的成功需要营销策略的支持，而营销策略的实施也需要基于优秀的产品作为基础。</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相互支持</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通过不断调整和优化产品策略与营销策略，企业可以更好地适应市场变化和用户需求，提升竞争力。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持续优化</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产品策略与营销策略的协同作用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产品策略的细分领域</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品牌形象定位</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塑造产品独特的品牌形象，通过品牌传达产品价值，提升消费者对产品的认知和信任。</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价格定位</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根据产品定位和目标市场，制定合理的价格策略，以吸引目标消费者并保持竞争优势。</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目标市场定位</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明确产品针对的目标市场，根据市场特点进行定位，以满足特定消费者的需求。</a:t>
            </a:r>
          </a:p>
        </p:txBody>
      </p:sp>
      <p:pic>
        <p:nvPicPr>
          <p:cNvPr id="8" name="Picture 8"/>
          <p:cNvPicPr>
            <a:picLocks noChangeAspect="1"/>
          </p:cNvPicPr>
          <p:nvPr/>
        </p:nvPicPr>
        <p:blipFill>
          <a:blip r:embed="rId2"/>
          <a:srcRect l="12476" r="12476"/>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产品定位策略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3071" r="2307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产品组合关联度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确保产品组合中的产品之间具有一定的关联性，以提高整体销售效果。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产品线长度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根据市场需求和公司资源，决定产品线的长度，包括产品线的广度和深度。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产品线宽度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决定同一产品线中不同产品之间的差异程度，以满足不同消费者需求。</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产品组合策略</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品牌差异化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通过品牌定位和传播，使产品在消费者心中形成独特的品牌印象。</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性能差异化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提供优于竞争对手的产品性能，以满足消费者对产品功能和性能的需求。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价格差异化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根据市场需求和竞争情况，制定具有竞争力的价格策略，吸引目标消费者。</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产品差异化策略</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不断研发新技术，提高产品的技术含量和竞争力。</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技术创新</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改进产品外观设计，满足消费者对美的追求和个性化需求。</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外观创新</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增加或改进产品功能，提高产品的使用价值和附加值。</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功能创新</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产品创新策略</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https://d.book118.com/018074023026006040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2024-09-18T10:19:21.570</cp:lastPrinted>
  <dcterms:created xsi:type="dcterms:W3CDTF">2024-09-18T02:19:21Z</dcterms:created>
  <dcterms:modified xsi:type="dcterms:W3CDTF">2024-09-18T02:19:24Z</dcterms:modified>
</cp:coreProperties>
</file>