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72B4A-28C3-4C64-9C2D-3B5E8D514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05534-C2F2-452D-AE5F-023D1E8AD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22CF3-413A-4AA4-893C-FA7B0ABE8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207D8-391F-4EDA-A890-A3DDAA85F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5D470D-C110-4395-BB72-D1989E011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0E2D0C-B2EA-473C-B560-6A6328DF7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10B5D9-7B08-4FA0-B6E3-FA535897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B29D5-980C-456E-A6A2-DEF26C284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FCADB-3F44-4B35-AF39-E78D0311E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4958D-C85F-46F3-84E2-EA4F6683E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108E4-0498-416C-B295-126A0CDA0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40230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项目实施中的评估改进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问题诊断与改进措施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项目所针对的市场需求及现状分析，包括市场规模、增长趋势、竞争格局等。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相关领域的技术发展动态及趋势，对项目实施的影响和挑战。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国家及地方政策对项目实施的支持和限制，以及政策变动对项目的影响。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项目实施后预期实现的业务目标，如市场份额、销售额、客户满意度等。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项目在技术上需要达到的指标和水平，如系统性能、稳定性、安全性等。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项目实施对企业组织结构和流程的优化和改进目标。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评估改进意义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通过评估可以及时发现项目实施过程中的问题和挑战，确保项目按计划进行。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根据评估结果，可以针对性地调整项目实施策略，提高项目成功率。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评估可以帮助企业更合理地配置资源，避免资源浪费和效率低下。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通过持续改进和优化项目实施过程，可以提高项目的整体质量和效益。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监控项目进展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调整实施策略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提升项目质量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项目启动阶段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明确项目目标和范围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在项目启动阶段，需明确项目的目标、范围、可交付成果等关键要素，为后续工作提供清晰的方向。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组建项目团队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根据项目需求，组建具备相关技能和经验的团队，并进行角色和职责分配。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制定项目章程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编制项目章程，明确项目的背景、目的、范围、关键里程碑等，为项目执行提供指导。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监控项目进展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通过定期的项目会议和进度报告，监控项目的实际进展与计划的偏差，及时采取调整措施。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应对项目变更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在项目执行过程中，如遇到范围变更或需求变更等情况，需评估变更对项目的影响，并经过批准后实施相应的调整。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根据项目目标和范围，制定详细的项目计划，包括任务分解、时间进度安排、资源需求等。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制定项目沟通计划，明确沟通的方式、频率和内容，确保项目信息的及时、准确传递。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通过团队建设活动、定期的团队会议等方式，增强团队成员之间的信任与合作，提高团队整体效能。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在项目实施过程中，可能会遇到团队内部的冲突和分歧。需采取积极措施，如调解、协商等，化解冲突，确保项目的顺利进行。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处理团队冲突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项目目标达成度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衡量项目实际成果与预期目标的符合程度，包括关键绩效指标（KPIs）的完成情况。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对项目成果的质量进行评估，包括错误率、缺陷率、用户满意度等。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评估项目计划与实际进度的偏差，以及项目里程碑的完成情况。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分析项目实际成本与预算的差异，以及成本效益比。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通过向项目干系人发放问卷，收集他们对项目实施效果的反馈意见。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与项目团队成员、客户和其他干系人进行面对面交流，深入了解项目实施过程中的问题和改进建议。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对项目文档进行审查和分析，包括项目计划、进度报告、质量报告等，以评估项目的实施效果。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使用数据分析工具对项目数据进行处理和分析，以发现数据背后的规律和趋势。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https://d.book118.com/018074023056006034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2024-09-12T20:28:34.924</cp:lastPrinted>
  <dcterms:created xsi:type="dcterms:W3CDTF">2024-09-12T12:28:34Z</dcterms:created>
  <dcterms:modified xsi:type="dcterms:W3CDTF">2024-09-12T12:28:37Z</dcterms:modified>
</cp:coreProperties>
</file>