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63A3C-2F16-4CD0-8392-FF2EC226A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82125-0A20-44AC-BD57-A9FC59056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D8BE9-7095-4D46-9AB5-3B796F284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B1BD6-7220-4125-B2DB-43A6C8E8B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BD5DB5-5F8C-4B6D-99C4-3498B9498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0362A9-8D17-42C8-82B1-3000E2F95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5FBABE-04B4-4F3D-8B49-129CA93A2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17E5D-82E6-4698-8739-CA7FCAB71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231E7-819B-41BB-8BA5-8AA6609E3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3AEA3-2B15-4C59-9EED-6EEC5AFF6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68E85-9D1E-4C03-AED7-32072ED7E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7402502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超声手术刀行业分析研究报告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行业前景和投资建议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超声手术刀是一种利用高频超声波振动切割人体组织的医疗器械。它通过转换器将电能转化为机械能，驱动刀头以极高速度振动，实现对组织的切割和凝血。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超声手术刀利用超声波的高频振动和切割效应，在接触组织时，刀头的振动使得组织细胞迅速破裂、凝血，从而达到切割和止血的目的。相比传统电刀，超声手术刀切割更精确，热损伤更小。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超声手术刀的定义和工作原理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自20世纪末超声手术刀问世以来，随着技术的不断进步，超声手术刀在外科手术中的应用逐渐普及，成为现代手术室的重要设备之一。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目前，全球超声手术刀市场已经进入成熟阶段，市场规模持续增长，竞争激烈。在技术研发方面，各大厂商不断推出新的产品和技术，提高超声手术刀的性能和安全性。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根据市场调查数据，全球超声手术刀市场规模已达数十亿美元，且在未来几年内有望继续保持稳步增长。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增长潜力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发展，微创手术、无创手术等新型手术方式逐渐普及，对超声手术刀的需求也将不断增长。同时，新兴市场如亚太地区的医疗器械市场正迅速崛起，为超声手术刀行业提供了巨大的增长潜力。此外，随着全球人口老龄化加剧，医疗器械市场需求持续增长，将进一步推动超声手术刀行业的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行业市场规模和增长潜力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随着医疗技术的不断进步和人们对手术效果的要求不断提高，超声手术刀因其精准度和高效性而需求不断增长。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需求增长因素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超声手术刀在外科手术、整形美容、微创手术等领域的应用不断扩展，进一步推动了市场需求的增长。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临床应用领域拓展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844" r="14844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发展中国家医疗市场的逐步开放和扩容，为超声手术刀市场提供了新的增长点。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新兴市场机会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国际知名品牌在超声手术刀市场上占据一定优势，通过技术创新和品牌建设保持领先地位。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国际品牌竞争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国内品牌竞争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新进入者威胁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国内企业在技术研发、市场拓展等方面取得突破，逐步提升品牌影响力和市场份额。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随着技术的进步和资本的涌入，新进入者可能对现有市场格局带来冲击。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中低端产品价格竞争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中低端产品市场上，价格战成为一种常见竞争手段，企业需通过提高产品质量和服务水平来争夺市场份额。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成本压力与降价趋势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随着原材料成本、人力成本等的上升，企业面临成本压力，但在市场竞争激烈的情况下，仍需寻求降价以提高竞争力。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高端产品价格稳定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高端超声手术刀产品由于技术壁垒和品牌溢价，价格相对稳定。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市场价格分析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目前超声手术刀技术已经相对成熟，被广泛应用于各种外科手术。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现代超声手术刀设备具备高精度的切割能力，同时能够有效止血和减少手术创伤。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设备性能和功能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超声手术刀在手术过程中能够减少烟雾和焦痂的产生，提高手术视野清晰度，从而增加手术安全性。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安全性与可靠性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超声手术刀技术现状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https://d.book118.com/018074025020006046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2024-09-26T21:46:30.616</cp:lastPrinted>
  <dcterms:created xsi:type="dcterms:W3CDTF">2024-09-26T13:46:30Z</dcterms:created>
  <dcterms:modified xsi:type="dcterms:W3CDTF">2024-09-26T13:46:32Z</dcterms:modified>
</cp:coreProperties>
</file>