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C13A8-B1DC-4DD8-9082-2D1815FB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EABAC-41D0-4AE9-B55E-8222F9ED2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67A03-AF59-45C3-9653-F40A69A2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92E6D-C049-4ED0-93FD-78F20D9E7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920EC-6495-49EF-8A1E-7ED49A8E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39D62-8C06-40DA-9142-26FDA3817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252A81-5C7F-4153-98F2-87AB3A8CD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38E7F-A546-439F-8667-DD3ECD696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E665C-3E5B-4CBD-ADD5-BC0D7BE5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F725D-96F5-4BE8-80A8-6BF12C79E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70EEB-D4B4-47BC-8F24-3F0CCDF2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7005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《数据对比模板》ppt课件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数据对比的定义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数据对比是数据分析的重要手段，可以帮助我们更好地理解数据的内在规律和关系。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数据对比是指在一定条件下，将两个或多个数据集进行比较，以找出它们之间的差异、相似之处或趋势的过程。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数据对比有助于发现数据之间的差异和变化，揭示数据背后的真相。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数据对比是数据挖掘、机器学习等领域的基础，对于数据科学研究和应用具有重要意义。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数据对比可以帮助我们更好地理解数据的分布和特征，为数据分析和预测提供有力支持。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数据对比的重要性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数据对比的常见应用场景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通过数据对比分析市场趋势、消费者行为等，为企业决策提供支持。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在生物学、物理学、社会科学等领域，数据对比被广泛应用于实验结果分析和比较。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在股票、基金等金融产品分析中，数据对比可以帮助投资者比较不同产品的优劣和风险。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在医学研究中，数据对比可以用于比较不同治疗方案的效果和安全性。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数据对比的步骤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明确对比目的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在开始数据对比之前，需要明确对比的目的和重点，确定需要对比的指标，以确保对比结果能够满足需求。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确定对比指标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219" r="15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全面、准确、及时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根据确定的对比指标，全面、准确地收集所需数据，并确保数据的及时性，以保证对比结果的时效性和准确性。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处理异常值、缺失值、重复值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在数据对比之前，需要对收集到的数据进行清洗和预处理，处理异常值、缺失值和重复值，以确保数据的准确性和可靠性。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直观、清晰、易于理解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将处理后的数据以直观、清晰、易于理解的方式进行可视化展示，如柱状图、折线图、饼图等，以便更好地理解和分析数据。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深入挖掘、发现规律、提供决策依据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通过对可视化展示的数据进行深入挖掘和分析，发现数据中隐藏的规律和趋势，为决策提供有力的依据和支持。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分析和解读结果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数据对比工具和技术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功能强大、普及率高、适合中小规模数据处理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作为一款常用的办公软件，内置了丰富的数据对比功能，如筛选、排序、条件格式等，可以方便地对数据进行对比。其普及率高，几乎所有办公场所都能找到它的身影。适合处理中小规模的数据，对于大型数据集可能处理速度较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Excel数据对比工具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功能全面、可定制性强、需要编程基础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的数据处理库如Pandas等提供了强大的数据对比功能，可以进行数据的筛选、排序、分组等操作。其优点在于可定制性强，可以根据需求进行定制化开发。但需要使用者具备一定的编程基础，学习成本相对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Python数据对比库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https://d.book118.com/018077005100006032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2024-09-10T04:12:27.487</cp:lastPrinted>
  <dcterms:created xsi:type="dcterms:W3CDTF">2024-09-09T20:12:27Z</dcterms:created>
  <dcterms:modified xsi:type="dcterms:W3CDTF">2024-09-09T20:12:29Z</dcterms:modified>
</cp:coreProperties>
</file>