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5E4815-AFB6-4D8B-A4C6-7659235D8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E4F620-BE9A-4DD2-AC48-59907F3DA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11BC83-4E41-4410-950F-3E8CCC9C2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25A8AA-4070-4628-90EC-CFA982FC0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1D5043-DD7F-436D-93D6-E24772ACB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AB57F4-46A7-429A-BE5C-06245F14A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EC9A80-461B-4F2E-BF81-419249F01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BDF03F-72B8-4A60-9039-6C146B7D8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306434-EED5-4D1B-A551-4AA584FD6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DF4D14-BBA0-4025-8953-6D64C3E78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DD7BB4-FCFF-4BB7-9884-D0FA90CE9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77015037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职业生涯规划基本的理论与实践\n## 1.职业生涯规划的基本概念与重要性\n### 1.1职业生涯规划的定义与意义\n### 1.2职业生涯规划对个人发展的重要性\n### 1.3职业生涯规划对企业的影响\n## 2.职业生涯规划的理论基础\n### 2.1职业生涯发展的阶段理论\n### 2.2职业生涯规划的匹配理论\n### 2.3职业生涯规划的心理动力理论\n## 3.职业生涯规划的实施步骤与方法\n### 3.1自我评估与职业兴趣分析\n### 3.2职业市场信息与行业趋势分析\n### 3.3制定个人职业生涯规划方案与实施策略\n## 4.职业生涯规划的评估与调整\n### 4.1职业生涯规划的定期评估与反馈\n### 4.2职业生涯规划的调整与优化\n### 4.3应对职业生涯中的挑战与变革\n## 5.职业生涯规划案例分析与实践\n### 5.1成功职业生涯规划案例分享\n### 5.2职业生涯规划中的常见问题与解决方案\n### 5.3职业生涯规划的未来趋势与挑战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600"/>
              <a:t>职业生涯规划基本的理论与实践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职业生涯规划的基本概念与重要性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8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职业生涯规划的定义与意义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15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160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161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职业生涯规划是指个人或组织根据自己的职业兴趣、能力和价值观，制定并实施一系列以实现职业目标为目标的长期规划。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职业目标：包括职位、行业、地域等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长期规划：一般为5-10年甚至更长时间</a:t>
                </a:r>
                <a:endParaRPr/>
              </a:p>
            </p:txBody>
          </p:sp>
          <p:sp>
            <p:nvSpPr>
              <p:cNvPr id="163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64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165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职业生涯规划的意义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提高职业满意度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提高个人竞争力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促进个人成长和发展</a:t>
                </a:r>
                <a:endParaRPr/>
              </a:p>
            </p:txBody>
          </p:sp>
          <p:sp>
            <p:nvSpPr>
              <p:cNvPr id="167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7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7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明确职业目标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有助于个人在职业发展中保持方向感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有助于个人在面临职业选择时做出明智的决策</a:t>
                </a:r>
                <a:endParaRPr/>
              </a:p>
            </p:txBody>
          </p:sp>
          <p:sp>
            <p:nvSpPr>
              <p:cNvPr id="17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提高职业竞争力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有助于个人发现自己的优势和劣势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有助于个人制定合适的职业发展策略</a:t>
                </a:r>
                <a:endParaRPr/>
              </a:p>
            </p:txBody>
          </p:sp>
          <p:sp>
            <p:nvSpPr>
              <p:cNvPr id="17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促进个人成长和发展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有助于个人在职业发展中不断学习和进步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有助于个人实现职业价值和社会价值</a:t>
                </a:r>
                <a:endParaRPr/>
              </a:p>
            </p:txBody>
          </p:sp>
          <p:sp>
            <p:nvSpPr>
              <p:cNvPr id="18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职业生涯规划对个人发展的重要性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5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6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7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8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89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190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191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有助于员工实现职业目标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有助于员工提高工作积极性和忠诚度</a:t>
                </a:r>
                <a:endParaRPr/>
              </a:p>
            </p:txBody>
          </p:sp>
          <p:sp>
            <p:nvSpPr>
              <p:cNvPr id="192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提高员工满意度</a:t>
                </a:r>
                <a:endParaRPr/>
              </a:p>
            </p:txBody>
          </p:sp>
        </p:grpSp>
        <p:grpSp>
          <p:nvGrpSpPr>
            <p:cNvPr id="193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19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提高企业竞争力</a:t>
                </a:r>
                <a:endParaRPr/>
              </a:p>
            </p:txBody>
          </p:sp>
          <p:sp>
            <p:nvSpPr>
              <p:cNvPr id="19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有助于企业发现员工的潜力和价值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有助于企业培养一支高效稳定的员工队伍</a:t>
                </a:r>
                <a:endParaRPr/>
              </a:p>
            </p:txBody>
          </p:sp>
        </p:grpSp>
        <p:grpSp>
          <p:nvGrpSpPr>
            <p:cNvPr id="196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197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促进企业文化建设</a:t>
                </a:r>
                <a:endParaRPr/>
              </a:p>
            </p:txBody>
          </p:sp>
          <p:sp>
            <p:nvSpPr>
              <p:cNvPr id="198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有助于企业建立以人为本的企业文化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有助于企业实现可持续发展</a:t>
                </a:r>
                <a:endParaRPr/>
              </a:p>
            </p:txBody>
          </p: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职业生涯规划对企业的影响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00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1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2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职业生涯规划的理论基础</a:t>
            </a:r>
            <a:endParaRPr/>
          </a:p>
        </p:txBody>
      </p:sp>
      <p:sp>
        <p:nvSpPr>
          <p:cNvPr id="20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自我概念与职业概念的发展阶段</a:t>
                </a:r>
                <a:endParaRPr/>
              </a:p>
            </p:txBody>
          </p:sp>
          <p:sp>
            <p:nvSpPr>
              <p:cNvPr id="21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职业意识阶段（5-12岁）：形成对职业的基本认知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职业探索阶段（13-19岁）：对职业进行尝试和探索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职业建立阶段（20-40岁）：稳定职业，建立自己的职业地位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职业维持阶段（40-60岁）：维护和提升自己的职业地位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职业衰退阶段（60岁以上）：逐渐退出职业领域</a:t>
                </a:r>
                <a:endParaRPr/>
              </a:p>
            </p:txBody>
          </p:sp>
          <p:sp>
            <p:nvSpPr>
              <p:cNvPr id="21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职业生涯发展的阶段理论对个人职业生涯规划的启示</a:t>
                </a:r>
                <a:endParaRPr/>
              </a:p>
            </p:txBody>
          </p:sp>
          <p:sp>
            <p:nvSpPr>
              <p:cNvPr id="21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了解不同阶段的特点和任务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制定与阶段相适应的职业生涯规划</a:t>
                </a:r>
                <a:endParaRPr/>
              </a:p>
            </p:txBody>
          </p:sp>
          <p:sp>
            <p:nvSpPr>
              <p:cNvPr id="21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职业生涯发展的阶段理论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人与职业的匹配理论</a:t>
                </a:r>
                <a:endParaRPr/>
              </a:p>
            </p:txBody>
          </p:sp>
          <p:sp>
            <p:nvSpPr>
              <p:cNvPr id="2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匹配理论的核心是找到个人能力与职业要求之间的平衡点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匹配方法包括：自我评估、职业市场信息、职业咨询等</a:t>
                </a:r>
                <a:endParaRPr/>
              </a:p>
            </p:txBody>
          </p:sp>
          <p:sp>
            <p:nvSpPr>
              <p:cNvPr id="2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职业生涯规划的匹配理论对个人职业生涯规划的启示</a:t>
                </a:r>
                <a:endParaRPr/>
              </a:p>
            </p:txBody>
          </p:sp>
          <p:sp>
            <p:nvSpPr>
              <p:cNvPr id="2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了解自己的能力和兴趣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了解职业市场的需求和趋势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制定与匹配结果相适应的职业生涯规划</a:t>
                </a:r>
                <a:endParaRPr/>
              </a:p>
            </p:txBody>
          </p:sp>
          <p:sp>
            <p:nvSpPr>
              <p:cNvPr id="2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职业生涯规划的匹配理论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44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心理动力理论认为，职业生涯规划是一个涉及个人心理、行为和社会的动态过程。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心理因素：包括个人的需要、动机、兴趣等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行为因素：包括个人的学习、实践、沟通等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社会因素：包括家庭、学校、社会等环境因素</a:t>
                </a:r>
                <a:endParaRPr/>
              </a:p>
            </p:txBody>
          </p:sp>
        </p:grpSp>
        <p:grpSp>
          <p:nvGrpSpPr>
            <p:cNvPr id="247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职业生涯规划的心理动力理论对个人职业生涯规划的启示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关注个人心理需求和发展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注重个人行为和社会环境的互动</a:t>
                </a:r>
                <a:endParaRPr/>
              </a:p>
            </p:txBody>
          </p: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职业生涯规划的心理动力理论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职业生涯规划的实施步骤与方法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自我评估与职业兴趣分析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自我评估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了解自己的职业兴趣、能力和价值观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了解自己在职业发展中的优势和劣势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职业兴趣分析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通过职业兴趣测试了解自己适合的职业领域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分析自己在职业领域的兴趣和优势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https://d.book118.com/018077015037006043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职业生涯规划基本的理论与实践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2024-09-22T18:57:57.534</cp:lastPrinted>
  <dcterms:created xsi:type="dcterms:W3CDTF">2024-09-22T10:57:57Z</dcterms:created>
  <dcterms:modified xsi:type="dcterms:W3CDTF">2024-09-22T10:58:00Z</dcterms:modified>
</cp:coreProperties>
</file>