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C3732-E1FB-4C72-B5C6-F10AB314A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D7B1B-A657-4BF0-BAB8-D2BC93EE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6563C-229C-41A2-AC37-D23F243C4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EBCBB-9DD5-4257-88C6-101451BF0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42F689-83B9-410C-9F37-71AEFD593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338AE-7BC4-4171-99FE-4356990E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57D40A-D7FA-4678-BE6C-921757C7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F0307-C9FC-4AEC-99AE-BEA5DA028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851D2-5424-4863-A2EC-4970674D2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78AE9-73AB-4F3A-A44C-E769B54D0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517D7-68A3-4F0D-8793-9FC8DDBB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7057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高考数学一轮总复习2.13定积分与微积分基本定理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定积分基本概念与性质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微积分基本定理及其应用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不定积分计算方法与技巧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定积分在几何和物理中的应用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复习策略与应试技巧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  <p:grpSp>
        <p:nvGrpSpPr>
          <p:cNvPr id="4" name="Group 4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5" name="AutoShape 5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264991" y="4542360"/>
            <a:ext cx="3660951" cy="1895669"/>
            <a:chOff x="4264991" y="4542360"/>
            <a:chExt cx="3660951" cy="1895669"/>
          </a:xfrm>
        </p:grpSpPr>
        <p:sp>
          <p:nvSpPr>
            <p:cNvPr id="7" name="AutoShape 7"/>
            <p:cNvSpPr/>
            <p:nvPr/>
          </p:nvSpPr>
          <p:spPr>
            <a:xfrm>
              <a:off x="4611314" y="4542360"/>
              <a:ext cx="888111" cy="88830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611314" y="4798868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4264991" y="5449712"/>
              <a:ext cx="1580758" cy="988317"/>
            </a:xfrm>
            <a:prstGeom prst="rect">
              <a:avLst/>
            </a:prstGeom>
            <a:noFill/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理解微积分基本定理，能够运用定理进行积分计算</a:t>
              </a:r>
              <a:endParaRPr lang="en-US" sz="1100"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711930" y="4542360"/>
              <a:ext cx="888111" cy="88830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6711930" y="4810394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386030" y="5449712"/>
              <a:ext cx="1539912" cy="988317"/>
            </a:xfrm>
            <a:prstGeom prst="rect">
              <a:avLst/>
            </a:prstGeom>
            <a:noFill/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了解定积分在几何、物理等方面的应用</a:t>
              </a:r>
              <a:endParaRPr lang="en-US" sz="1100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89535" y="3234321"/>
            <a:ext cx="7211863" cy="1988558"/>
            <a:chOff x="2489535" y="3234321"/>
            <a:chExt cx="7211863" cy="1988558"/>
          </a:xfrm>
        </p:grpSpPr>
        <p:sp>
          <p:nvSpPr>
            <p:cNvPr id="14" name="AutoShape 14"/>
            <p:cNvSpPr/>
            <p:nvPr/>
          </p:nvSpPr>
          <p:spPr>
            <a:xfrm>
              <a:off x="2831774" y="3234321"/>
              <a:ext cx="888111" cy="8883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2831774" y="3507498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  <p:sp>
          <p:nvSpPr>
            <p:cNvPr id="16" name="AutoShape 16"/>
            <p:cNvSpPr/>
            <p:nvPr/>
          </p:nvSpPr>
          <p:spPr>
            <a:xfrm>
              <a:off x="2489535" y="4234562"/>
              <a:ext cx="1572589" cy="988317"/>
            </a:xfrm>
            <a:prstGeom prst="rect">
              <a:avLst/>
            </a:prstGeom>
            <a:noFill/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掌握定积分的概念、性质及计算方法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462879" y="3234321"/>
              <a:ext cx="888111" cy="88830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8462879" y="3490924"/>
              <a:ext cx="888111" cy="3580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12471" y="4199999"/>
              <a:ext cx="1588927" cy="988317"/>
            </a:xfrm>
            <a:prstGeom prst="rect">
              <a:avLst/>
            </a:prstGeom>
            <a:noFill/>
          </p:spPr>
          <p:txBody>
            <a:bodyPr vert="horz" wrap="square" lIns="68580" tIns="34290" rIns="68580" bIns="3429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提高分析问题和解决问题的能力</a:t>
              </a:r>
              <a:endParaRPr lang="en-US" sz="1100"/>
            </a:p>
          </p:txBody>
        </p:sp>
      </p:grpSp>
      <p:sp>
        <p:nvSpPr>
          <p:cNvPr id="20" name="AutoShape 20"/>
          <p:cNvSpPr/>
          <p:nvPr/>
        </p:nvSpPr>
        <p:spPr>
          <a:xfrm>
            <a:off x="454963" y="1302536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AutoShape 21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定积分的概念与性质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微积分基本定理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定积分的计算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知识体系概述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包括定积分的定义、可积条件、定积分的性质等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包括换元法、分部积分法等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包括牛顿-莱布尼兹公式、变上限积分等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定积分基本概念与性质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设函数$f(x)$在区间$[a,b]$上有界，且$a=x_0&lt;x_1&lt;...&lt;x_{n-1}&lt;x_n=b$，将$[a,b]$任意分割为$n$个小区间，每个小区间的长度记为$Delta x_i=x_i-x_{i-1}$，在每个小区间上任取一点$xi_i$，作和式$S_n=sum_{i=1}^{n}f(xi_i)Delta x_i$，若当$lambda=max{Delta x_1,Delta x_2,...,Delta x_n}to 0$时，和式$S_n$的极限存在，则称此极限为函数$f(x)$在区间$[a,b]$上的定积分，记作$int_{a}^{b}f(x)dx$。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定积分的几何意义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定积分$int_{a}^{b}f(x)dx$的几何意义是曲线$y=f(x)$与直线$x=a,x=b$及$x$轴所围成的平面图形的面积。当$f(x)geq 0$时，定积分的值等于该平面图形的面积；当$f(x)leq 0$时，定积分的值等于该平面图形面积的负值。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定积分的定义及几何意义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区间可加性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保号性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绝对值不等式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定积分的性质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若在区间$[a,b]$上，$f(x)leq g(x)$，则$int_{a}^{b}f(x)dxleq int_{a}^{b}g(x)dx$。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对于任意函数$f(x)$，有$left|int_{a}^{b}f(x)dxright|leq int_{a}^{b}|f(x)|dx$。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对于任意常数$k_1,k_2$和函数$f(x),g(x)$，有$int_{a}^{b}[k_1f(x)+k_2g(x)]dx=k_1int_{a}^{b}f(x)dx+k_2int_{a}^{b}g(x)dx$。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若$a&lt;c&lt;b$，则$int_{a}^{b}f(x)dx=int_{a}^{c}f(x)dx+int_{c}^{b}f(x)dx$。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函数$f(x)$在区间$[a,b]$上可积的充分必要条件是，对于任意$epsilon&gt;0$，总存在一种分割方式，使得在该分割下所作的达布上和与达布下和的差小于$epsilon$。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可积条件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若函数$f(x)$在区间$[a,c]$和$[c,b]$上都可积，则函数$f(x)$在区间$[a,b]$上也可积，且$int_{a}^{b}f(x)dx=int_{a}^{c}f(x)dx+int_{c}^{b}f(x)dx$。这一性质称为积分区间可加性。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积分区间可加性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可积条件与积分区间可加性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微积分基本定理及其应用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牛顿-莱布尼兹公式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牛顿-莱布尼兹公式表示的是曲线y=f(x)与直线x=a, x=b及x轴所围成的面积等于原函数在区间[a,b]上的增量。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牛顿-莱布尼兹公式是连接定积分与原函数的重要公式，它将定积分的计算转化为求原函数在积分区间端点处的函数值之差。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∫[a,b]f(x)dx = F(b) - F(a)，其中F(x)是f(x)的一个原函数。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微积分基本定理的推导过程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通过举例和证明，说明微积分基本定理的正确性和实用性。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引入变上限的定积分，并证明其可导性。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利用可导性，求出变上限定积分的导数，得到微积分基本定理的公式。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计算定积分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通过找到被积函数的原函数，利用牛顿-莱布尼兹公式计算定积分的值。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证明等式或不等式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通过构造函数并利用微积分基本定理，可以证明一些与定积分相关的等式或不等式。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微积分基本定理可以应用于解决一些实际问题，如计算曲线长度、旋转体体积等。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微积分基本定理的应用举例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不定积分计算方法与技巧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观察被积函数，寻找可以凑成微分的部分。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第一类换元法（凑微分法）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举例：∫cos(x)dx = ∫d(sin(x)) = sin(x) + C。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通过凑微分，将原积分转化为易于求解的新积分。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https://d.book118.com/018077057130006033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2024-09-11T23:05:33.387</cp:lastPrinted>
  <dcterms:created xsi:type="dcterms:W3CDTF">2024-09-11T15:05:33Z</dcterms:created>
  <dcterms:modified xsi:type="dcterms:W3CDTF">2024-09-11T15:05:35Z</dcterms:modified>
</cp:coreProperties>
</file>