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EB0AF-DCF5-494F-B994-14ACD7F9B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5A9BC-4F5D-4AA0-BC05-E9C6A5391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B6F1B-4703-45D9-B878-8EA3230F3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72CE24-B09D-4AAC-B322-BFD760218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BDFE73-889B-418C-897C-113959ECE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B60C7D-A4A3-40C2-A089-15A69D47B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66E156-6029-4B6E-B46F-D20ABC2B9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320CE-984D-4421-B65A-FD52D51E2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A4343F-BE4A-4992-A64F-843BFB77A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FE14A-BD98-4FCB-9A1D-D69FC8032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33369-8213-4EB0-8E9A-6E36725A9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001160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《ch特种文献检索》ppt课件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特种文献概述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特种文献检索方法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特种文献检索技巧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特种文献检索实例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特种文献检索工具比较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特种文献检索发展趋势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特种文献概述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特种文献在学术研究、技术创新、政策制定等方面具有重要价值。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特种文献：指那些具有特定主题、形式或用途的文献，通常不包含在常规的图书、期刊等出版物中。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特种文献的范围广泛，包括技术报告、会议论文、专利文献、标准文献、政府出版物等。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特种文献的定义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特种文献的特点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内容专业性强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特种文献通常涉及特定领域或专业，内容较为专业和深入。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形式多样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特种文献的形式多样，包括纸质、电子、网络等多种形式。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获取难度较大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由于特种文献的专业性和特殊性，其获取难度通常较大，需要特定的检索技巧和渠道。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技术报告是特种文献的一种重要类型，通常由科研机构、企业等发布，涉及最新的研究成果和进展。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技术报告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政府出版物是指政府机构发布的各类文献，涉及政策法规、统计数据等。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政府出版物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会议论文是指在学术会议上提交的论文，涉及特定领域的最新研究成果和趋势。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会议论文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专利文献是关于专利申请和授权的文献，涉及技术发明和创新。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专利文献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标准文献是指关于各种标准、规范和规定的文献，涉及产品质量和技术要求。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标准文献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特种文献的类型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特种文献检索方法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特种文献检索工具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如百度学术、谷歌学术等，可以搜索到特种文献的相关信息。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图书馆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图书馆收藏了大量的特种文献，可以通过图书馆的网站或到馆查询。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如CNKI、万方、维普等，提供特种文献的检索服务。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特种文献检索途径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17137" b="17137"/>
          <a:stretch>
            <a:fillRect/>
          </a:stretch>
        </p:blipFill>
        <p:spPr>
          <a:xfrm>
            <a:off x="4901338" y="2257609"/>
            <a:ext cx="2386669" cy="2355914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关键词检索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通过输入关键词，检索相关的特种文献。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引文检索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通过输入引文信息，检索引用的特种文献。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分类检索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按照特种文献的学科分类进行检索，方便查找同一类别的文献。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作者检索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通过输入作者姓名，检索该作者发表的特种文献。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88" y="1588"/>
            <a:ext cx="3427412" cy="68405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-800" y="920546"/>
            <a:ext cx="10655071" cy="5937454"/>
          </a:xfrm>
          <a:prstGeom prst="rect">
            <a:avLst/>
          </a:prstGeom>
        </p:spPr>
      </p:pic>
      <p:sp>
        <p:nvSpPr>
          <p:cNvPr id="4" name="Freeform 4"/>
          <p:cNvSpPr/>
          <p:nvPr/>
        </p:nvSpPr>
        <p:spPr>
          <a:xfrm>
            <a:off x="-6350" y="920546"/>
            <a:ext cx="3006451" cy="5923710"/>
          </a:xfrm>
          <a:custGeom>
            <a:rect l="l" t="t" r="r" b="b"/>
            <a:pathLst>
              <a:path w="418" h="836">
                <a:moveTo>
                  <a:pt x="0" y="836"/>
                </a:moveTo>
                <a:cubicBezTo>
                  <a:pt x="231" y="836"/>
                  <a:pt x="418" y="649"/>
                  <a:pt x="418" y="418"/>
                </a:cubicBezTo>
                <a:cubicBezTo>
                  <a:pt x="418" y="187"/>
                  <a:pt x="231" y="0"/>
                  <a:pt x="0" y="0"/>
                </a:cubicBezTo>
                <a:lnTo>
                  <a:pt x="0" y="8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特种文献检索步骤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770294" y="1444657"/>
            <a:ext cx="5404223" cy="4447888"/>
            <a:chOff x="3770294" y="1444657"/>
            <a:chExt cx="5404223" cy="4447888"/>
          </a:xfrm>
        </p:grpSpPr>
        <p:sp>
          <p:nvSpPr>
            <p:cNvPr id="28" name="TextBox 28"/>
            <p:cNvSpPr txBox="1"/>
            <p:nvPr/>
          </p:nvSpPr>
          <p:spPr>
            <a:xfrm>
              <a:off x="3770294" y="1444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确定检索需求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3770294" y="1857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明确需要查找的特种文献的主题、作者、发表时间等信息。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3770294" y="3927114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获取原文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3770294" y="434028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根据检索结果，通过下载或到馆借阅等方式获取特种文献的原文。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6747800" y="1444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选择检索工具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6747800" y="1857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根据需求选择合适的检索工具，如数据库、搜索引擎或图书馆网站等。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6747800" y="3927114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查看检索结果</a:t>
              </a:r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6747800" y="434028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查看检索结果，筛选符合需求的特种文献。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9370372" y="2906557"/>
            <a:ext cx="2426717" cy="1965431"/>
            <a:chOff x="9370372" y="2906557"/>
            <a:chExt cx="2426717" cy="1965431"/>
          </a:xfrm>
        </p:grpSpPr>
        <p:sp>
          <p:nvSpPr>
            <p:cNvPr id="37" name="TextBox 37"/>
            <p:cNvSpPr txBox="1"/>
            <p:nvPr/>
          </p:nvSpPr>
          <p:spPr>
            <a:xfrm>
              <a:off x="9370372" y="29065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输入检索条件</a:t>
              </a:r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9449849" y="33197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在检索工具中输入相应的关键词、分类信息、作者姓名等条件进行检索。</a:t>
              </a:r>
            </a:p>
          </p:txBody>
        </p:sp>
      </p:grpSp>
      <p:sp>
        <p:nvSpPr>
          <p:cNvPr id="39" name="Freeform 39"/>
          <p:cNvSpPr/>
          <p:nvPr/>
        </p:nvSpPr>
        <p:spPr>
          <a:xfrm>
            <a:off x="539110" y="3194381"/>
            <a:ext cx="1389784" cy="1389784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特种文献检索技巧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关键词的准确性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选择与主题紧密相关的关键词，避免使用过于宽泛或模糊的词汇。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关键词的规范性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使用标准的学科术语，避免使用俚语或口语。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关键词的多样性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考虑使用同义词或相关词汇，以增加检索结果的覆盖面。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关键词选择技巧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合理运用逻辑运算符（如AND、OR、NOT）来优化检索结果。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逻辑运算符的使用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使用学科、文献类型等限定词来缩小检索范围。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限定词的使用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在关键词中使用截词符（如“*”或“？”），以提高匹配度。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截词符的使用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检索式构建技巧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https://d.book118.com/018100116037006036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2024-09-15T11:22:31.449</cp:lastPrinted>
  <dcterms:created xsi:type="dcterms:W3CDTF">2024-09-15T03:22:31Z</dcterms:created>
  <dcterms:modified xsi:type="dcterms:W3CDTF">2024-09-15T03:22:33Z</dcterms:modified>
</cp:coreProperties>
</file>