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CE025-F55A-48F7-8B93-E41A006C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CCCAE-30DD-49F5-91AA-29DE5712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97E59-A4B7-40D7-B562-6D4C30BA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E54CD-69AD-4749-A296-8B2CBB91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A7B3D-7CE9-48C0-8A71-9463A92E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20323-C44A-4C4D-A1EB-423DDC969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3816F-7F72-4C45-B4E2-4A84DFCF8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B41D6-C378-4593-8596-4F20F0C8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0CBDF-0E2D-4366-B598-433215400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BC5A7-C295-44DC-B9D7-C9B2F7FB9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886F3-3B88-4C81-9BE3-CD2F7EB1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1107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心理学：社会动机研究\n## 1.社会心理学概述\n### 1.1社会心理学的基本概念与理论体系\n### 1.2社会心理学的发展历程与研究领域\n### 1.3社会心理学的研究方法与应用\n## 2.社会动机理论\n### 2.1内在动机与外在动机的概念与区别\n### 2.2主要的社会动机理论：马斯洛需求层次理论、自我决定理论等\n### 2.3社会动机理论在现实生活中的应用与启示\n## 3.社会动机的测量与方法\n### 3.1社会动机的主要测量方法：问卷调查法、实验法等\n### 3.2社会动机测量的注意事项与技巧\n### 3.3社会动机测量结果的解释与分析\n## 4.社会动机与个体行为\n### 4.1社会动机对个体行为的影响与作用机制\n### 4.2不同社会动机类型对个体行为的影响与差异\n### 4.3社会动机与个体行为的动态关系研究\n## 5.社会动机与群体行为\n### 5.1群体动机的形成与维持\n### 5.2社会动机对群体行为的影响与作用机制\n### 5.3群体行为中的社会动机冲突与协调\n## 6.社会动机与社会适应\n### 6.1社会动机与个体社会适应的关系\n### 6.2不同社会动机类型对个体社会适应的影响与差异\n### 6.3提高个体社会适应能力的方法与策略\n## 7.社会动机与心理健康\n### 7.1社会动机与心理健康的关系\n### 7.2社会动机对心理健康问题的影响与干预\n### 7.3心理健康的维护与促进策略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社会心理学：社会动机研究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社会心理学概述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社会心理学定义</a:t>
                </a:r>
                <a:endParaRPr/>
              </a:p>
            </p:txBody>
          </p:sp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探讨个体在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社会环境中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的心理活动与行为表现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研究个体与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社会环境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相互作用的过程</a:t>
                </a:r>
                <a:endParaRPr/>
              </a:p>
            </p:txBody>
          </p:sp>
        </p:grpSp>
        <p:grpSp>
          <p:nvGrpSpPr>
            <p:cNvPr id="26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社会心理学理论体系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社会认知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社会情感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社会影响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探讨个体在社会环境中的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认知过程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情感体验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行为改变</a:t>
                </a:r>
                <a:endParaRPr/>
              </a:p>
            </p:txBody>
          </p:sp>
        </p:grpSp>
        <p:grpSp>
          <p:nvGrpSpPr>
            <p:cNvPr id="27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社会心理学的研究目的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揭示个体在社会环境中的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探讨个体与社会的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互动过程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社会心理学的基本概念与理论体系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社会心理学的发展历程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19世纪末至20世纪初，社会心理学的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萌芽时期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20世纪30年代至60年代，社会心理学的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快速发展时期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20世纪70年代至今，社会心理学的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多元化发展时期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社会心理学的研究领域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社会认知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：研究个体在社会环境中的信息加工、判断与决策等问题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社会情感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：研究个体在社会环境中的情感体验、情绪调节等问题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社会影响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：研究个体在社会环境中的从众、服从、合作等问题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人际关系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：研究个体在社会环境中的交往、沟通、关系维持等问题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群体行为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：研究群体动机的形成、维持与改变等问题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社会适应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：研究个体在社会环境中的适应过程、心理调适等问题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心理健康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：研究社会因素对个体心理健康的影响及心理问题的干预等问题</a:t>
            </a:r>
            <a:endParaRPr/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社会心理学的发展历程与研究领域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：通过对个体在自然环境中的行为进行观察，收集数据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：通过实验操作，探究个体在社会环境中的心理活动与行为表现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：通过设计问卷，收集个体在社会环境中的心理状况与行为倾向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：通过与个体进行深入交流，了解个体在社会环境中的心理活动与行为动机</a:t>
                </a:r>
                <a:endParaRPr/>
              </a:p>
            </p:txBody>
          </p:sp>
          <p:sp>
            <p:nvSpPr>
              <p:cNvPr id="28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社会心理学的研究方法</a:t>
                </a:r>
                <a:endParaRPr/>
              </a:p>
            </p:txBody>
          </p:sp>
          <p:sp>
            <p:nvSpPr>
              <p:cNvPr id="29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社会政策研究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：分析社会政策对个体心理行为的影响，为政策制定提供依据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：通过研究个体在社会环境中的心理活动与行为表现，为教育培训提供指导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心理咨询与治疗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：分析个体的心理问题，为心理咨询与治疗提供理论支持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：研究员工在社会环境中的心理活动与行为表现，为企业管理提供建议</a:t>
                </a:r>
                <a:endParaRPr/>
              </a:p>
            </p:txBody>
          </p:sp>
          <p:sp>
            <p:nvSpPr>
              <p:cNvPr id="29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社会心理学的应用</a:t>
                </a:r>
                <a:endParaRPr/>
              </a:p>
            </p:txBody>
          </p:sp>
          <p:sp>
            <p:nvSpPr>
              <p:cNvPr id="29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社会心理学的研究方法与应用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社会动机理论</a:t>
            </a:r>
            <a:endParaRPr/>
          </a:p>
        </p:txBody>
      </p:sp>
      <p:sp>
        <p:nvSpPr>
          <p:cNvPr id="3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内在动机</a:t>
                </a:r>
                <a:endParaRPr/>
              </a:p>
            </p:txBody>
          </p:sp>
          <p:sp>
            <p:nvSpPr>
              <p:cNvPr id="3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产生的、驱使其进行某种活动的动力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好奇心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等需求相关</a:t>
                </a:r>
                <a:endParaRPr/>
              </a:p>
            </p:txBody>
          </p:sp>
        </p:grpSp>
        <p:grpSp>
          <p:nvGrpSpPr>
            <p:cNvPr id="3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外在动机</a:t>
                </a:r>
                <a:endParaRPr/>
              </a:p>
            </p:txBody>
          </p:sp>
          <p:sp>
            <p:nvSpPr>
              <p:cNvPr id="3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的影响，而产生的进行某种活动的动力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社会期望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等外部因素相关</a:t>
                </a:r>
                <a:endParaRPr/>
              </a:p>
            </p:txBody>
          </p:sp>
        </p:grpSp>
        <p:grpSp>
          <p:nvGrpSpPr>
            <p:cNvPr id="3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内在动机与外在动机的区别</a:t>
                </a:r>
                <a:endParaRPr/>
              </a:p>
            </p:txBody>
          </p:sp>
          <p:sp>
            <p:nvSpPr>
              <p:cNvPr id="3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内在动机强调个体的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，外在动机强调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对个体的影响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内在动机驱动的个体更容易产生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持久性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的行为，外在动机驱动的个体更容易受到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的影响，行为可能不稳定</a:t>
                </a:r>
                <a:endParaRPr/>
              </a:p>
            </p:txBody>
          </p:sp>
        </p:grpSp>
      </p:grpSp>
      <p:pic>
        <p:nvPicPr>
          <p:cNvPr id="3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内在动机与外在动机的概念与区别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马斯洛需求层次理论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提出个体有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自我实现需求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等五种基本需求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个体在满足较低层次需求的基础上，会产生更高层次的需求</a:t>
                </a:r>
                <a:endParaRPr/>
              </a:p>
            </p:txBody>
          </p:sp>
          <p:sp>
            <p:nvSpPr>
              <p:cNvPr id="3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自我决定理论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归属感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对动机的影响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个体在满足自主、能力与归属需求的基础上，会产生内在动机</a:t>
                </a:r>
                <a:endParaRPr/>
              </a:p>
            </p:txBody>
          </p:sp>
          <p:sp>
            <p:nvSpPr>
              <p:cNvPr id="3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其他社会动机理论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成就动机理论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：关注个体在追求成就过程中的心理活动与行为表现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归因理论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：分析个体对社会事件的归因方式，及其对动机的影响</a:t>
                </a:r>
                <a:endParaRPr/>
              </a:p>
            </p:txBody>
          </p:sp>
          <p:sp>
            <p:nvSpPr>
              <p:cNvPr id="3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主要的社会动机理论：马斯洛需求层次理论、自我决定理论等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社会动机理论在现实生活中的应用</a:t>
                </a:r>
                <a:endParaRPr/>
              </a:p>
            </p:txBody>
          </p:sp>
          <p:sp>
            <p:nvSpPr>
              <p:cNvPr id="3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：关注学生的内在动机，提高学生的学习兴趣与积极性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：激发员工的内在动机，提高员工的工作满意度与创新能力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心理咨询与治疗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：分析个体的动机问题，为心理咨询与治疗提供理论支持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社会动机理论对现实生活的启示</a:t>
                </a:r>
                <a:endParaRPr/>
              </a:p>
            </p:txBody>
          </p:sp>
          <p:sp>
            <p:nvSpPr>
              <p:cNvPr id="3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，激发个体的内在动机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，促进个体的外在动机向内在动机转化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，提高个体的社会适应能力</a:t>
                </a:r>
                <a:endParaRPr/>
              </a:p>
            </p:txBody>
          </p:sp>
          <p:sp>
            <p:nvSpPr>
              <p:cNvPr id="3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社会动机理论在现实生活中的应用与启示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社会动机的测量与方法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问卷调查法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设计问卷，收集个体在社会环境中的心理状况与行为倾向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适用于测量个体的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内在动机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外在动机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通过实验操作，探究个体在社会环境中的心理活动与行为表现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适用于测量个体的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动机强度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动机类型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其他测量方法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：通过对个体在自然环境中的行为进行观察，收集数据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：通过与个体进行深入交流，了解个体在社会环境中的心理活动与行为动机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社会动机的主要测量方法：问卷调查法、实验法等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社会动机测量的注意事项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：确保问卷的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，分析数据，得出结论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社会动机测量的技巧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情境设定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：设计具有针对性的情境，测量个体在不同情境下的动机表现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动机激发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：通过设计实验操作，激发个体的内在动机，观察个体的行为表现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动机诱导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：通过诱导性问卷，了解个体在不同动机诱导下的行为倾向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社会动机测量的注意事项与技巧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社会动机测量结果的解释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内在动机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外在动机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的强度，及其对个体行为的影响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动机类型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，及其对个体行为的影响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社会动机测量结果的分析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：比较不同个体、不同群体的社会动机差异，及其对行为的影响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：分析社会动机与个体行为、心理健康等方面的关系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因果分析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：探讨社会动机对个体行为、心理健康等方面的因果关系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社会动机测量结果的解释与分析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社会动机与个体行为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社会动机对个体行为的影响与作用机制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社会动机对个体行为的影响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驱动个体产生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特定行为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，如学习、工作、交往等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行为持久性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行为创造性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社会动机的作用机制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通过影响个体的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，如信息加工、判断与决策等，进而影响行为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通过影响个体的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情感体验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，如情绪调节、情感反应等，进而影响行为</a:t>
                </a:r>
                <a:endParaRPr/>
              </a:p>
            </p:txBody>
          </p:sp>
          <p:pic>
            <p:nvPicPr>
              <p:cNvPr id="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https://d.book118.com/018101107106006041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社会心理学：社会动机研究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2024-09-20T13:46:09.398</cp:lastPrinted>
  <dcterms:created xsi:type="dcterms:W3CDTF">2024-09-20T05:46:09Z</dcterms:created>
  <dcterms:modified xsi:type="dcterms:W3CDTF">2024-09-20T05:46:11Z</dcterms:modified>
</cp:coreProperties>
</file>