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7B7DD-042C-402F-9F2A-4ACA96BAA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819A7-51F8-4051-BB97-EEEDB0AB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0449C-AE5B-4F10-81F3-E3A947C25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F2407-510F-4E50-911E-50A83F049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24102B-5A84-42FE-8670-B0E8D5BA7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E41F49-2944-449D-8B63-D0881E858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4BE3FA-3C3F-428C-AEBE-BC04E4D43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38D28-4311-4DA8-98D3-F024A61D7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0259B-165E-4793-B3DE-04DA4F97B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D1694-2B3B-4E24-84F1-E537B4FFD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69231-D9E4-45FA-B6BD-EEDE10FE5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03040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共顶点的等腰三角形问题课件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共顶点的等腰三角形的构造方法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共顶点的等腰三角形的习题与解析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等腰三角形的定义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等腰三角形两腰之间的角称为顶角，底边与两腰之间的角称为底角。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等腰三角形是两边长度相等的三角形，其中两个等长的边称为腰，另一边称为底边。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83" b="38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共顶点的等腰三角形的特性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共顶点的等腰三角形是指两个或多个等腰三角形共用一个顶点，且各等腰三角形的腰和底边分别相等。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共顶点的等腰三角形具有轴对称性，即沿对称轴对折后，两侧图形能够完全重合。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根据共顶点的等腰三角形的数量，可分为双共顶点的等腰三角形和多共顶点的等腰三角形。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根据共顶点的等腰三角形的形状，可分为正共顶点的等腰三角形和斜共顶点的等腰三角形。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共顶点的等腰三角形的分类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共顶点的等腰三角形的性质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共顶点的等腰三角形具有特定的角度性质，即两个锐角相等，一个钝角。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由于等腰三角形的定义，两个腰对应的锐角必然相等。而共顶点的两个等腰三角形共享一个顶点，因此它们的角度关系是固定的。具体来说，一个锐角相等，另一个锐角也相等，而第三个角则为钝角。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306" b="53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角度性质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共顶点的等腰三角形具有特定的边长关系，即两腰相等，底边与其中一腰不等。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由于是等腰三角形，两腰的长度必然相等。而共顶点的两个等腰三角形共享一个顶点，因此它们的边长关系也是固定的。具体来说，两腰相等，而底边与其中一腰的长度不等。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边长性质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共顶点的等腰三角形具有特定的面积关系，即两个等腰三角形的面积之和等于以底边为基的三角形的面积。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由于等腰三角形的面积计算公式是基于底边和相应的高，而共顶点的两个等腰三角形共享一个顶点，因此它们的面积关系是固定的。具体来说，两个等腰三角形的面积之和等于以底边为基的三角形的面积。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https://d.book118.com/018103040052006023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2024-08-29T22:09:23.821</cp:lastPrinted>
  <dcterms:created xsi:type="dcterms:W3CDTF">2024-08-29T14:09:23Z</dcterms:created>
  <dcterms:modified xsi:type="dcterms:W3CDTF">2024-08-29T14:09:25Z</dcterms:modified>
</cp:coreProperties>
</file>