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9839E-3F3C-409F-8D0D-E9C1F6815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EF77C-31EC-4FEB-9159-E901A2BB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C336A-FA75-409B-A175-9D879CCFD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00842-A721-4A37-8457-0B19B20E8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CE5AD1-16A3-4117-B758-00FC511F0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079AB3-D600-4BBC-B849-5ACD5F2A7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387A4-66F0-4E51-AAE2-DE3B3BB7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3DD18-7EE0-47F9-A2E9-CCB0827DE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83C3F-8CA7-46CD-A9B3-E2AEEA71C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35CCF-7497-4BCE-B6AD-9D93448D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5BB85-9FC9-42EF-81D3-34C0C52C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3074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制度创新与企业全面风险管理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制度创新与企业全面风险管理的关系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制度创新在企业全面风险管理中的应用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企业全面风险管理对制度创新的推动作用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当前，企业面临的市场环境和竞争态势日益复杂，制度创新成为企业应对挑战、提升竞争力的重要手段。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应对复杂多变的商业环境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通过制度创新，企业可以优化内部管理机制，提高风险防范能力，从而实现持续稳健的发展。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企业制度创新不仅有利于企业自身发展，还能对所在行业产生示范效应，推动行业进步和社会经济发展。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推动行业进步和社会经济发展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447" r="744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介绍制度创新的基本概念、理论框架及在国内外企业的实践案例。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制度创新的理论与实践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阐述全面风险管理的定义、目标及对企业发展的重要意义。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企业全面风险管理的内涵与重要性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分析制度创新在全面风险管理中的作用，以及如何通过制度创新提升企业风险管理水平。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制度创新与企业全面风险管理的关系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展示一些成功运用制度创新手段提升全面风险管理能力的企业案例。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企业制度创新实践案例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制度创新概述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5" r="290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制度创新是指企业、政府或社会组织通过改进或创造新的制度、规章、政策等方式，对现有的社会、经济、政治等制度进行变革，以适应社会经济发展的需要，提高组织效率和绩效。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制度创新的内涵包括：制度设计的优化、制度执行的改进、制度监督的强化等方面，旨在构建更加完善、科学、合理的制度体系。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制度创新的定义与内涵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制度创新在推动社会进步方面发挥着重要作用，如促进公平竞争、保障人民权益、维护社会稳定等。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适应经济社会发展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随着社会经济的不断发展，原有的制度体系可能无法适应新的形势和需求，需要进行制度创新以适应变化。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提高组织效率和绩效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制度创新可以优化组织结构和流程，提高资源利用效率和管理效能，从而提升组织的整体绩效。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制度创新可分为渐进式创新和激进式创新。渐进式创新是在现有制度基础上进行局部调整和完善；激进式创新则是对现有制度进行根本性的变革。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制度创新具有长期性、复杂性和系统性的特点。它需要长时间的积累和沉淀，涉及多个领域和方面的协同合作，需要系统性的思考和规划。同时，制度创新也具有一定的风险性和不确定性。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制度创新的类型与特点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企业全面风险管理概述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企业全面风险管理的定义与内涵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面风险管理是指企业围绕总体经营目标，通过在企业管理的各个环节和经营过程中执行风险管理的基本流程，培育良好的风险管理文化，建立健全全面风险管理体系，包括风险管理策略、风险理财措施、风险管理的组织职能体系、风险管理信息系统和内部控制系统，从而为实现风险管理的总体目标提供合理保证的过程和方法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企业全面风险管理的定义与内涵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风险管理主要运用于企业战略管理层面，站在战略层面整合和管理企业层面风险是全面风险管理的价值所在。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企业全面风险管理是一个由企业治理层、管理层和所有员工参与的，对企业所有风险进行管理，旨在把风险控制在可接受范围内，为企业目标的实现提供合理保证的过程。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要求企业内部必须实施专业化的风险管理。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全面风险管理必须拥有一套系统的、规范的方法，来确保所有的风险都得到识别，而且所有的风险都得到管理。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企业全面风险管理的定义与内涵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有助于企业建立健全风险防范机制，提高风险防范能力；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有助于企业建立健全现代企业制度，完善公司治理结构，实现可持续发展；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有助于企业适应国内外宏观经济形势变化，培育国际竞争优势；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有助于健全我国社会主义市场经济体制，规范市场秩序；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有助于企业推进国际化经营战略，提高国际竞争力。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企业全面风险管理的重要性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企业全面风险管理的目标与原则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与企业的使命相关联并支撑其使命；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有效和高效率地利用其资源；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报告的可靠性；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符合适用的法律和法规。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企业全面风险管理的目标与原则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https://d.book118.com/018103074102006040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2024-09-19T04:14:30.234</cp:lastPrinted>
  <dcterms:created xsi:type="dcterms:W3CDTF">2024-09-18T20:14:30Z</dcterms:created>
  <dcterms:modified xsi:type="dcterms:W3CDTF">2024-09-18T20:14:32Z</dcterms:modified>
</cp:coreProperties>
</file>