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25C51-3EAF-46C6-94BB-A8E26AEC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62011-A47B-4324-BA40-62D19CCC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460C7-97AA-4142-B274-E0F66354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ECB99-11AF-4655-BB42-846D8359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9F94D-21C7-46C3-95A5-50506560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EA755-1FEA-4082-A26B-6898884B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3A12C-CBB6-4BA6-AC8F-29DC50AE1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1F8F5-BE51-49DA-9119-57935CE7D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581E7-C4AA-4D1C-9E16-3518FA9D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CC240-A57F-44DB-81AE-1600C315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9D125-F186-4B73-A426-D628154C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401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扬帆起航追求卓越——2023年工作回顾与2024年工作计划规范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2024年工作计划与目标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工作流程规范化管理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绩效考核与激励机制完善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风险防控与安全保障措施部署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总结与展望：扬帆起航，追求卓越！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2023年，公司实现业务增长30%，超额完成年度目标。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91" r="86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通过积极拓展市场，公司市场份额提升了15%。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公司成功推出5款新产品，并获得多项专利。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总体成果展示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成功打入欧美市场，与多家国际知名企业建立合作关系。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新市场开发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开拓线上销售渠道，实现线上线下融合发展。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通过参加国际展会、广告投放等方式，提高品牌知名度和影响力。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引进高素质人才，完善培训体系，提升员工整体素质。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强化部门间沟通与协作，形成高效的工作氛围。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员工激励与关怀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建立激励机制，关注员工成长，提高员工满意度和忠诚度。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优化客户服务流程，提高服务响应速度和质量。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定期收集客户反馈，及时改进产品和服务。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客户反馈机制建立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通过提供个性化服务和增值服务，提高客户黏性和忠诚度。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2024年工作计划与目标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通过加强品牌宣传、提高产品质量和服务水平等方式，提升品牌知名度和美誉度。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实现业务增长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设定明确的业务增长目标，包括营收、市场份额等关键指标，并制定相应策略。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积极寻找和评估新市场机会，制定市场拓展计划，扩大业务范围。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总体目标与战略规划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根据市场需求和趋势，研发和推广新产品或服务，以满足客户需求。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推出新产品/服务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通过线上和线下多渠道销售，提高产品覆盖面和市场占有率。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积极寻求与优质合作伙伴建立长期稳定的合作关系，共同推动业务发展。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加强合作伙伴关系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业务拓展与创新计划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通过团队建设活动、定期沟通会议等方式，增强团队凝聚力和协作效率。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培养领导力和创新精神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鼓励团队成员积极提出创新想法和解决方案，培养领导力和创新精神。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提升团队专业能力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针对团队成员的专业技能和知识需求，制定个性化的培训计划和发展路径。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团队能力提升与培训计划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通过市场调研和分析，锁定潜在客户群体，制定针对性的营销策略和拓展计划。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关注客户需求和反馈，及时响应并处理客户问题，提升客户满意度。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建立定期回访机制，与客户保持密切联系，了解客户最新需求和动态。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客户关系维护与拓展策略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工作流程规范化管理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流程调研与诊断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对现有工作流程进行全面调研，识别存在的问题和瓶颈，为优化提供基础。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优化方案设计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针对调研结果，制定具体的优化方案，包括流程再造、环节合并、时间压缩等。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方案实施与评估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将优化方案落实到具体工作中，跟踪实施效果，并根据反馈进行调整和完善。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流程梳理与优化方案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制度宣贯与培训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加强对新制度的宣贯和培训，提高员工对制度的认知度和执行力。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监督检查与考核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建立监督检查机制，对工作流程执行情况进行定期或不定期的检查和考核，确保制度得到有效执行。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建立健全工作流程管理制度，明确各部门、各岗位的职责和权限，确保流程顺畅。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制度建设与执行监督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根据工作流程需要，开发或引进适合的信息系统，提高工作效率和准确性。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利用信息系统收集的数据，进行深度分析和挖掘，为流程优化和决策提供有力支持。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加强对员工的信息化培训，提高信息化应用水平，同时积极推广信息化手段在工作流程中的应用。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信息化培训与推广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信息化手段应用推广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https://d.book118.com/018104012016006025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2024-09-01T14:09:02.819</cp:lastPrinted>
  <dcterms:created xsi:type="dcterms:W3CDTF">2024-09-01T06:09:02Z</dcterms:created>
  <dcterms:modified xsi:type="dcterms:W3CDTF">2024-09-01T06:09:05Z</dcterms:modified>
</cp:coreProperties>
</file>