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613BE-E620-4FBC-8D98-3285DBFC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0D574-36ED-4691-90FD-E5D06B7D6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DB4CD-0300-41A3-B2E5-3474A67EA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5043B-A697-4E04-BF1D-62A0C92BB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A78F08-AB97-4B6D-AFBC-DED372CAF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1B58E4-C317-483B-9B3F-476D7D6A2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19E79-7DFE-4C9F-8176-5CCB0A795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575C9-C0E7-4635-8DE2-A50A07564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60119-6ECB-4E3D-8987-5838D8A5E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5A116-6933-4460-BF03-6C91051C4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EACC0-DBF3-4D8A-9D66-7080CC39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04064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抓紧营销业务提升服务水平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营销业务的重要性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提升服务水平的必要性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抓紧营销业务的方法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提升服务水平的方法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89" b="26589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营销业务是现代企业发展的重要组成部分，通过有效的营销策略和手段，提升企业的品牌知名度和市场份额，从而增加企业的竞争力和盈利能力。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服务水平是衡量企业质量的重要标准，优质的服务能够提高客户满意度和忠诚度，为企业带来更多的回头客和口碑传播。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提高品牌知名度和市场份额；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增加企业的竞争力和盈利能力。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增强客户满意度和忠诚度；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目的：通过抓紧营销业务提升服务水平，实现企业的可持续发展和市场竞争力的提升。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营销业务的重要性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30" r="316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制定有效的品牌传播策略，利用广告、公关、社交媒体等多种渠道，传递品牌核心价值和特点，提升品牌在消费者心中的地位。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品牌知名度是企业在市场竞争中的重要资产，通过营销活动可以增加品牌曝光度，提高消费者对品牌的认知度。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营销活动能够吸引潜在客户，提高产品或服务的销售量。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通过市场调研和数据分析，了解客户需求和购买行为，制定针对性的营销策略，提高销售业绩。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增加销售额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营销不仅是销售产品或服务，更是与客户建立长期关系的过程。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通过提供优质的产品或服务，以及与客户保持良好沟通，建立信任和忠诚度，为未来的业务合作打下坚实基础。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建立客户关系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提升服务水平的必要性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了解客户的期望和需求，提供符合其需求的产品或服务，从而提高客户满意度。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快速响应客户的咨询和问题，提供专业、耐心的解答和解决方案，增强客户信任感。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收集客户反馈，分析并改进服务中的不足之处，提高客户满意度。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与客户建立长期、稳定的合作关系，提供优质、稳定的服务，使客户愿意长期合作。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377" r="1137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建立长期关系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通过提供个性化的服务和增值服务，增加客户对企业的依赖性和黏性。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增加客户黏性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让满意的客户成为企业的忠实拥趸，通过口碑传播吸引更多潜在客户。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增强客户忠诚度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通过优质的服务和良好的口碑，树立企业专业、可靠的形象。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强化品牌形象和品牌价值，提高企业在市场上的竞争力和影响力。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优质的服务水平可以吸引更多的合作伙伴和投资者，为企业带来更多的发展机会。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吸引合作伙伴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抓紧营销业务的方法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https://d.book118.com/018104064142006036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2024-09-16T13:01:37.376</cp:lastPrinted>
  <dcterms:created xsi:type="dcterms:W3CDTF">2024-09-16T05:01:37Z</dcterms:created>
  <dcterms:modified xsi:type="dcterms:W3CDTF">2024-09-16T05:01:39Z</dcterms:modified>
</cp:coreProperties>
</file>