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F2BE3-A5B4-43B0-8CCE-7C5A18392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7F431-1A33-492E-B086-9A2F2AC48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EAB9B-AE4F-4950-B2FD-4C73AE153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01749-5D38-4C7D-AE1E-B3E0CAB7D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1C9B34-7C39-49D7-8AC3-CBE8D1B85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573692-FCB5-43A8-9DFE-9A08B8A05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6C59EA-D2B0-4AA1-A8C6-B0503E536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977DB-1375-4C56-8268-88CCB7455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AA749-FFED-4EC0-B47C-CEB8CFFAD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B90C6-B9E2-4D8C-BE41-58C150024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A2D9B-148F-4D08-B043-8A49855D2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051351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银行调研报告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银行业务分析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银行风险管理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银行客户服务与营销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银行未来发展趋势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本次银行调研报告旨在深入了解银行业的市场现状、竞争格局、发展趋势以及客户需求等方面的情况，为银行制定科学合理的发展战略提供参考依据。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随着金融市场的不断开放和竞争的加剧，银行业面临着越来越多的挑战和机遇。为了更好地适应市场变化，银行需要加强对市场、客户、产品等方面的研究，不断提升自身的竞争力和创新能力。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937" r="229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本次报告涵盖了银行业的市场概况、主要银行的经营情况、客户需求及满意度等方面的内容，力求全面反映银行业的整体状况。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本次调研采用了问卷调查、访谈、数据分析等多种方法，以确保调研结果的客观性和准确性。同时，我们还对收集到的数据进行了深入的分析和挖掘，以便更好地发现问题和提出解决方案。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早期银行业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起源于货币兑换和存贷款业务，逐渐发展成为金融体系的核心。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近代银行业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随着工业革命和资本主义的发展，银行业逐渐壮大，业务范围不断扩展。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现代银行业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在信息技术和金融创新的推动下，银行业发生了深刻变革，呈现出多元化、综合化、国际化的趋势。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规模庞大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银行业资产规模庞大，是金融体系的重要组成部分。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业务多元化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银行业务范围广泛，包括存贷款、支付结算、投资理财、外汇交易等。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银行业广泛应用信息技术，实现了业务处理自动化、管理信息化和决策科学化。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监管严格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银行业受到政府和监管机构的严格监管，以确保金融稳定和保护消费者权益。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银行业现状和特点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集中度较高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少数大型银行占据市场主导地位，拥有较强的竞争力和品牌影响力。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各银行通过差异化战略，发展特色业务和优势领域，提高市场竞争力。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银行业不断创新业务模式、产品和服务，以满足客户需求和市场变化。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随着全球经济一体化和金融市场开放，银行业国际化趋势日益明显。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银行业务分析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包括活期存款、定期存款、通知存款等，满足不同客户的资金存储需求。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存款种类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根据市场情况和银行经营策略，设定不同存款种类的利率水平。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存款利率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分析银行各类存款的余额、增长率等，评估存款业务的市场份额和竞争力。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存款规模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存款业务分析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包括个人贷款（如住房贷款、汽车贷款等）和企业贷款（如流动资金贷款、固定资产贷款等），满足客户多样化的融资需求。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贷款利率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根据贷款种类、客户信用等级等因素，设定不同的贷款利率水平。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评估银行贷款业务的信用风险、市场风险、操作风险等，制定相应的风险管理措施。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贷款业务分析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20" r="1792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支付结算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提供各类支付结算服务，如汇票、本票、支票等，满足客户资金汇划和结算需求。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代理业务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代理销售基金、保险、信托等金融产品，增加银行中间业务收入。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咨询顾问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提供财务顾问、投资顾问等服务，帮助客户实现财富增值。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中间业务分析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利用互联网技术和平台，开展线上贷款、线上理财等创新业务。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08" r="12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围绕核心企业，为供应链上下游企业提供融资、结算等金融服务。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支持环保、节能、清洁能源等绿色产业发展，推动绿色金融产品和服务创新。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创新业务分析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银行风险管理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风险管理组织架构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介绍银行风险管理的组织架构，包括董事会、监事会、高级管理层以及相关部门的职责和权限。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风险定义与分类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明确银行面临的各种风险类型，如信用风险、市场风险、操作风险等。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阐述银行风险管理的原则，包括全面性、审慎性、及时性、有效性等。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风险管理概述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信用风险识别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通过客户评级、债项评级等方式，识别银行面临的信用风险。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信用风险计量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运用现代风险计量模型，对信用风险进行量化分析和管理。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建立信用风险监控体系，实时监测信用风险状况，及时采取风险控制措施。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信用风险处置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对于已经发生的信用风险事件，采取资产保全、呆账核销等措施进行处置。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信用风险管理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https://d.book118.com/018105135117006044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2024-09-25T01:28:32.770</cp:lastPrinted>
  <dcterms:created xsi:type="dcterms:W3CDTF">2024-09-24T17:28:32Z</dcterms:created>
  <dcterms:modified xsi:type="dcterms:W3CDTF">2024-09-24T17:28:34Z</dcterms:modified>
</cp:coreProperties>
</file>