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D550E-5E68-4944-952D-2EA416D7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D4F64-A264-4454-92E3-1A05B877E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F1DA0-E6CE-4AD1-B564-44EC6C798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BE46D-69B7-44AE-9A58-6F0F636C0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40FD9-DFF1-4050-81D3-001BF4EF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BC29D1-F116-4E36-9EFA-7975738CE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4EBF2-7681-4DA3-810E-9B1F48419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18D77-9B06-4BF6-B16B-61908FFB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2A60E-B844-46BF-BFE7-7A79020AB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FD088-E0C7-4368-8E53-3FC80A31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F72C8-17C9-4C83-A404-1C4D47996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6121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直角三角形的性质与计算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直角三角形基本概念及性质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直角三角形中的特殊角度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勾股定理及其逆定理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三角函数在直角三角形中应用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相似直角三角形和全等直角三角形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直角三角形综合问题求解策略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直角三角形基本概念及性质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有一个角为90度的三角形称为直角三角形。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直角三角形的两个锐角互余，且直角三角形的斜边（最长边）对应于直角。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直角三角形定义与特点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在直角三角形中，直角边的平方和等于斜边的平方，即a²+b²=c²（其中c为斜边，a、b为直角边）。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直角三角形边长比例关系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对于某些特殊的直角三角形（如30°-60°-90°三角形或45°-45°-90°三角形），其边长之间存在一定的比例关系。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直角三角形边长关系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直角三角形角度关系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直角三角形的锐角三角函数关系：正弦、余弦、正切等三角函数在直角三角形中有特定的定义和关系。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直角三角形的两个锐角之和为90度。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直角三角形的中线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连接直角三角形任意两边的中点所得的线段称为三角形的中线。在直角三角形中，斜边上的中线等于斜边的一半。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从直角三角形的一个顶点向对边或对边的延长线作垂线，顶点和垂足之间的线段称为三角形的高。在直角三角形中，两条直角边就是两条高。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直角三角形的面积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直角三角形的面积等于其任意两边之积的一半，即面积S=(1/2)×底×高。在直角三角形中，也可以简化为S=(1/2)×a×b（其中a、b为直角边）。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直角三角形高、中线与面积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直角三角形中的特殊角度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30°-60°-90°直角三角形三边比例关系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在30°-60°-90°的直角三角形中，设较短的直角边为a，较长的直角边为b，斜边为c，则a:b:c = 1:√3:2。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角度与边长关系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30°角所对的直角边等于斜边的一半，即a = c/2；60°角所对的直角边等于斜边的√3/2倍，即b = c√3/2。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在30°-60°-90°的直角三角形中，sin30°=cos60°=1/2，cos30°=sin60°=√3/2，tan30°=√3/3，tan60°=√3。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30°-60°-90°直角三角形性质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45°-45°-90°直角三角形三边比例关系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在45°-45°-90°的直角三角形中，设直角边为a，斜边为c，则a:c = 1:√2，即两条直角边长度相等，斜边是直角边的√2倍。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角度与边长关系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由于两个锐角都是45°，所以两个直角边长度相等。斜边长度等于直角边长度的√2倍。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在45°-45°-90°的直角三角形中，sin45°=cos45°=√2/2，tan45°=1。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45°-45°-90°直角三角形性质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特殊角度在解题中应用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在直角三角形中，如果已知两个锐角中的一个，可以利用互余关系求出另一个锐角的大小。同时，也可以利用特殊角度的三角函数值进行角度计算。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利用特殊角度进行角度计算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在直角三角形中，如果已知一个锐角和一条边的长度，可以利用该锐角的三角函数值求出其他边的长度。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利用特殊角度的三角函数值进行计算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在直角三角形中，如果已知一条边的长度和该边所对的锐角，可以利用该锐角的三边比例关系求出其他边的长度。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利用特殊角度的三边比例关系进行计算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勾股定理及其逆定理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内容表述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在直角三角形中，直角边的平方和等于斜边的平方，即$a^2 + b^2 = c^2$，其中$a$和$b$为直角边，$c$为斜边。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勾股定理的证明方法有多种，包括几何法、代数法等。其中，几何法通常利用相似三角形或面积法进行证明；代数法则是通过代数运算和等式变换来证明。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勾股定理内容表述及证明方法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已知两边求第三边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在直角三角形中，如果已知两条边的长度，可以利用勾股定理求出第三条边的长度。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已知一边及另两边关系求另两边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在直角三角形中，如果已知一条边的长度以及另外两条边的关系（如比例关系），也可以利用勾股定理求出另外两条边的长度。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求解最短路径问题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在几何图形中，勾股定理常用于求解两点之间的最短路径问题，特别是在立体几何中求解空间两点之间的最短距离。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勾股定理在求解边长问题中应用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https://d.book118.com/018106121107006036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2024-09-16T03:01:49.835</cp:lastPrinted>
  <dcterms:created xsi:type="dcterms:W3CDTF">2024-09-15T19:01:49Z</dcterms:created>
  <dcterms:modified xsi:type="dcterms:W3CDTF">2024-09-15T19:01:52Z</dcterms:modified>
</cp:coreProperties>
</file>