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B2178D-40C8-421C-82A2-C3BB5DB7E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98AF2-6FCE-4E2F-8E1C-0DC6CCA14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A06601-761F-4C7F-A63E-0A34E2944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CD8F65-5B83-456E-87B1-30981A581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ED487A-52C4-4F4E-A74A-EB60E99C0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95209F-F407-4FD2-A05F-F353060F1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52FD5F-53FE-4647-88AD-6D8BF1634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923895-4FC3-4476-B460-240F9D02F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1B969C-D2DA-4914-82B0-D67DDC301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F2A121-DC67-470C-A0B4-F1A4C152B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70240-2D55-4012-A9A6-9145B9BBA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0702201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光明舆情服务介绍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舆情服务概述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舆情监测与分析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危机预警与应对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品牌形象塑造与传播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行业趋势洞察与报告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客户支持与增值服务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舆情服务概述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7" r="32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舆情是公众对特定事件、话题或人物所持有的观点、态度和情绪的总和，反映了社会舆论的走向和民意。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随着互联网和社交媒体的普及，信息传播速度加快，舆情对社会、政治、经济等方面的影响日益显著。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舆情背景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舆情定义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光明舆情服务致力于为客户提供全方位的舆情监测、分析和应对服务，帮助客户及时了解和掌握舆情动态。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以数据为基础，结合人工智能技术，对海量信息进行实时抓取、分析和挖掘，提供客观、准确的舆情报告和应对策略。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光明舆情服务简介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帮助客户全面了解舆情态势，及时发现潜在危机，为决策提供有力支持，维护品牌形象和声誉。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坚持客观、公正、及时的原则，确保舆情服务的专业性和可信度。同时，尊重用户隐私和数据安全，严格遵守相关法律法规。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舆情监测与分析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覆盖全网各类媒体平台，包括新闻网站、社交媒体、论坛博客等。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实时监测各类主题、事件、话题的舆情动态，包括政治、经济、社会、文化等各个领域。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监测内容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监测范围与内容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分析方法与工具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采用自然语言处理、数据挖掘等先进技术，对舆情数据进行深度分析和挖掘。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分析工具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提供多种分析工具，如情感分析、趋势分析、关联分析等，帮助用户全面了解舆情态势。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通过图表、图像等直观形式展示舆情分析结果，方便用户快速了解舆情概况。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提供个性化定制服务，根据用户需求定制专属的数据可视化方案。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数据可视化呈现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危机预警与应对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955" r="295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36" b="12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危机预警机制建立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数据监测与分析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通过实时监测网络舆情数据，运用自然语言处理和机器学习技术对数据进行深度挖掘和分析，发现潜在危机信号。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风险评估与预警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建立风险评估模型，对各类危机事件进行定性和定量评估，及时发出预警信息，提醒相关部门和企业采取应对措施。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多渠道信息获取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整合多个信息来源，包括社交媒体、新闻网站、论坛等，确保全面、准确地掌握舆情动态。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合作与联动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与相关政府部门、行业协会、专家等建立合作关系，形成联动机制，共同应对危机事件。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建立快速响应机制，确保在危机事件发生后第一时间启动应急预案，组织专业团队进行处置。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舆论引导与沟通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积极与媒体和公众沟通，传递正面信息，引导舆论走向，降低负面影响。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应对策略制定与实施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https://d.book118.com/018107022012006033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2024-09-10T20:32:14.232</cp:lastPrinted>
  <dcterms:created xsi:type="dcterms:W3CDTF">2024-09-10T12:32:14Z</dcterms:created>
  <dcterms:modified xsi:type="dcterms:W3CDTF">2024-09-10T12:32:16Z</dcterms:modified>
</cp:coreProperties>
</file>