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BDD7B-68F7-47FB-8D3D-F7005E4D4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5379B-2EA4-47D4-91D4-74979FD4B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A9981-6E2C-40BB-8923-82EC4A238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4D80D0-F353-4512-935F-D1DBB23DD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7433BF-1375-4421-80BC-DFD99A8EB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E55EB4-6D1E-4884-A7B0-F1F07B13E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E8271C-52E1-4B1E-A95C-FD19723CB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3BAFD-2AC0-4AC8-9CC7-0CBC6C94F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DB286-106F-4C11-959F-0B7E3D2B0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CB946-D35D-4D56-AA00-CD0A1E891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A4B38-85F5-4913-B4BB-67CDA21A0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0707700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盆腔炎中医护理查房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中医护理查房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职业：办公室职员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患者姓名：张女士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下腹部疼痛、腰骶部酸痛2个月，加重1周。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患者平素月经规律，近2个月出现经期延长、经量增多，曾自行服用消炎药治疗，症状未见明显改善。1周前，下腹部疼痛、腰骶部酸痛加重，伴有低热、乏力等症状。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体温37.8℃，脉搏90次/分，呼吸20次/分。腹部检查示下腹部有压痛、反跳痛，妇科检查示宫颈举痛，宫体稍大，活动受限，两侧附件区增厚、压痛。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血常规白细胞计数升高，中性粒细胞比例增加；尿常规未见异常；妇科B超示盆腔积液。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清热解毒、活血化瘀、利湿排脓。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口服中药汤剂（成分包括金银花、连翘、红藤、败酱草等），配合中药灌肠及中药外敷治疗。治疗一周后，患者症状明显缓解，继续治疗两周后，患者痊愈出院。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605" r="960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控制炎症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852" r="1985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通过中医护理手段，减轻盆腔炎症，缓解疼痛和其他不适症状。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通过中医护理，改善患者的生活质量，提高患者的舒适度和自信心。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通过中医护理，促进盆腔炎患者的康复进程，缩短康复时间。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通过中医护理，提高患者的免疫力，预防盆腔炎的复发。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根据中医理论，为患者制定个性化的饮食方案，以清淡、营养、易消化为主，避免辛辣、刺激性食物。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关注患者的心理状态，采用中医情志护理方法，如音乐疗法、放松训练等，缓解患者的焦虑、抑郁等不良情绪。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情志护理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根据患者的身体状况，指导患者进行适当的运动，如太极拳、八段锦等中医传统运动，以增强体质、提高免疫力。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运动指导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根据患者的病情和体质状况，为患者提供中药汤剂、中药灌肠等护理措施，以缓解症状、控制炎症。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中药护理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评估患者疼痛、下腹坠胀等症状的改善情况，以及是否出现复发。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症状改善情况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评估患者的生活质量是否提高，包括日常生活、工作、社交等方面。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生活质量改善情况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中医护理查房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https://d.book118.com/018107077006006026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2024-09-02T23:55:11.111</cp:lastPrinted>
  <dcterms:created xsi:type="dcterms:W3CDTF">2024-09-02T15:55:11Z</dcterms:created>
  <dcterms:modified xsi:type="dcterms:W3CDTF">2024-09-02T15:55:13Z</dcterms:modified>
</cp:coreProperties>
</file>