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5346C-9DE1-4621-93A6-28FC3737D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AD2F7-C1B5-4BAE-947D-58ABA669D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BE6FC-EC30-47D0-82FB-8A948A6F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60567-12FF-42DF-94E1-F08B7323C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97D7E-EE29-42D5-A353-F9F2AD8C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B30B0-1514-4BF1-9B76-DD67364B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AD273-F5EB-4C1A-9C5C-0E69F6ECA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432DD-2CEE-4F25-8035-490F7AE4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9547D-774F-4CBC-B5CE-338DD926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76DDF-59DE-4809-88A5-FA96CA8B4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957C7-04E6-4098-84C1-E7DD4B79E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7116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智能建筑与城市规划的智慧社区与社区规划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智能建筑在智慧社区中应用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城市规划原则及方法论述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智慧社区规划策略与案例分析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政策法规对智慧社区影响研究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智慧社区是运用物联网、大数据、云计算等新一代信息技术，为社区居民提供安全、舒适、便利的生活环境，实现社区治理和服务的智能化、信息化和高效化。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随着科技的进步和城市化进程的加速，智慧社区将向更高层次的智能化、人性化、生态化方向发展，实现社区全面感知、智能响应和协同运行。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220" r="322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智慧社区具有全面感知、智能响应、协同运行、数据驱动等特点，能够实现社区各项服务的智能化和高效化。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智慧社区能够提高社区治理和服务水平，提升居民生活品质，促进城市可持续发展。同时，智慧社区还能够带动相关产业的发展，创造更多的就业机会和经济效益。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中国的一些城市如北京、上海、深圳等已经开始了智慧社区的建设，如北京的“回龙观智慧社区”、上海的“浦东智慧社区”等，这些社区通过智能化技术的应用，为居民提供了更加便捷、安全的生活服务。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坡是智慧社区建设的典范，其“智慧国2025”计划旨在通过信息化技术推动城市智能化发展。美国的迪比克市也是智慧社区的代表，该市利用物联网技术将城市的所有资源数字化并连接起来，为市民提供更加智能化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智能建筑在智慧社区中应用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自然采光与通风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优化建筑设计，充分利用自然光和通风，提高室内环境质量，减少能源消耗。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采用高效节能建筑材料和设备，降低建筑能耗。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使用可再生、可回收和低碳排放的建筑材料，减少对环境的负面影响。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绿色建筑理念及实践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通过中央控制器或智能手机等设备，实现对家居设备的远程控制、定时任务和语音控制等功能。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家居安全系统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舒适家居环境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采用智能门锁、摄像头、烟雾报警器等设备，保障家庭安全。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通过智能温控、湿度调节、空气质量监测等设备，提供舒适的居住环境。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智能家居系统设计与实现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对楼宇内的电梯、空调、照明等设备进行实时监控和远程控制，提高设备运行效率和管理水平。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楼宇设备监控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通过对楼宇能源使用情况进行实时监测和分析，提供节能建议和措施，降低能源成本。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采用视频监控、门禁管理、入侵报警等手段，确保楼宇安全。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楼宇自动化系统及应用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城市规划原则及方法论述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整体协调原则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城市规划应综合考虑经济、社会、环境和文化等多方面因素，确保各方面协调发展。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规划应着眼于城市的长期发展，注重资源节约、环境保护和生态平衡。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城市规划应关注居民的生活质量和幸福感，提供便捷的交通、完善的公共设施和舒适的生活环境。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城市规划基本原则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按照城市功能进行分区，如工业区、商业区、居住区等，以实现城市的有序发展。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综合考虑城市的经济、社会和环境等多方面因素，制定全面、系统的规划方案。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物质形态规划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以城市物质空间形态为主要规划对象，关注城市的空间布局、建筑风貌和景观特色。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传统城市规划方法回顾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31" r="12231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借助大数据、物联网等先进技术，实现城市规划的智能化和精细化，提高规划的科学性和有效性。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参与式规划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生态城市规划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弹性城市规划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鼓励公众积极参与城市规划过程，充分听取各方意见和建议，确保规划符合公众利益和需求。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注重城市的生态环境保护和建设，打造宜居、宜业、宜游的绿色城市。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应对不确定性和变化性，制定灵活可调的规划方案，以适应城市发展的多样性和复杂性。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创新性城市规划方法探讨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智慧社区规划策略与案例分析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https://d.book118.com/018107116101006033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2024-09-11T15:09:29.625</cp:lastPrinted>
  <dcterms:created xsi:type="dcterms:W3CDTF">2024-09-11T07:09:29Z</dcterms:created>
  <dcterms:modified xsi:type="dcterms:W3CDTF">2024-09-11T07:09:31Z</dcterms:modified>
</cp:coreProperties>
</file>