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2CE97-3C33-4A13-9354-90FBFE5A5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7436C-A491-4D1B-A6DF-F44770BF8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EFCB7-008A-4EDF-AF0E-6DAB7081C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3A7F5-EFB1-4474-91A9-049523321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FDF8C1-43FC-4B79-856D-6A5A3C702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FA155A-B50C-4F80-904A-13378E5ED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2344B2-37C6-4A82-AAFB-8578B942F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C7196-5244-4373-A217-0CB675E38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E31C8-BC80-45AB-828E-710A75F4B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E5C10-A901-437F-A084-A0EDCBE64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5309C-09E2-4F56-81D6-4D3FC8DA5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101130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大客户营销管理策略在文化创意产业中的应用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文化创意产业大客户分析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案例研究：某文化创意企业大客户营销管理实践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文化创意产业是指依靠个人创意、技能和才华，通过知识产权的开发和运用，创造财富和就业机会的产业。它涵盖了广告、设计、艺术、影视、音乐、出版、软件等领域。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文化创意产业具有高附加值、高知识性、高融合性等特点，是当今世界经济发展的重要引擎之一。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大客户是企业的重要资源，通过有效的大客户营销管理策略，可以建立长期稳定的合作关系，提升企业的市场份额和竞争力。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实现持续增长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大客户通常具有较高的购买力和忠诚度，通过满足其个性化需求，可以实现企业的持续增长和盈利。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随着市场竞争的加剧和消费者需求的变化，企业需要不断调整和优化大客户营销管理策略，以适应市场变化并保持竞争优势。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揭示大客户营销管理策略在文化创意产业中的适用性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通过深入研究和分析，揭示大客户营销管理策略在文化创意产业中的适用性，为企业制定有效的营销策略提供理论支持。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探索文化创意产业中大客户营销管理策略的创新路径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针对文化创意产业的特殊性，探索大客户营销管理策略的创新路径，为企业实现个性化营销和增值服务提供新的思路和方法。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促进文化创意产业的可持续发展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通过大客户营销管理策略的实施，推动文化创意产业的可持续发展，提高产业整体竞争力和国际影响力。同时，为政府制定相关政策和措施提供决策参考。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文化创意产业大客户分析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大客户通常指的是在市场中具有重要地位、对企业经营和利润贡献较大、需要特别关注和管理的客户。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根据客户的性质、规模和需求等特点，可以将大客户分为政府机构、大型企业、高端个人等类型。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文化创意产业大客户通常具有较高的专业素养和审美能力，对产品和服务的要求较高。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这类客户往往追求独特的文化体验和创意表达，喜欢定制化和个性化的服务。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大客户通常注重品牌价值和知名度，倾向于选择有品牌影响力和良好口碑的企业合作。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文化创意产业大客户特点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大客户往往需要定制化的产品和服务，以满足其独特的文化需求和审美标准。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高品质要求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大客户对产品和服务的质量要求较高，包括创意水平、技术实现、细节呈现等方面。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全方位服务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除了产品本身，大客户还希望得到全方位的服务支持，如市场调研、营销策划、售后服务等。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根据文化创意产品的不同特点和消费者需求，将市场细分为不同的子市场，如艺术品市场、设计服务市场、影视制作市场等。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在细分市场的基础上，选择具有潜力且符合企业自身资源优势的目标市场进行深入开拓。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市场细分与目标市场选择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不断推陈出新，打造具有独特创意和市场竞争力的文化创意产品。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注重产品的品质和细节，提供优质的售后服务，树立良好口碑。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根据产品的独特性和市场需求，制定合理的价格策略，体现产品价值。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在考虑成本和市场需求的同时，根据竞争对手的价格水平进行灵活调整。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利用线上和线下多种渠道进行营销推广，如电商平台、社交媒体、艺术展览等。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与相关行业的合作伙伴建立良好的合作关系，实现资源共享和互利共赢。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多元化渠道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通过广告、公关活动等方式提高品牌知名度和美誉度。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举办各类营销活动如限时优惠、赠品等，吸引消费者关注和购买。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大客户营销管理策略实施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https://d.book118.com/018110113027006045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2024-09-25T15:06:49.206</cp:lastPrinted>
  <dcterms:created xsi:type="dcterms:W3CDTF">2024-09-25T07:06:49Z</dcterms:created>
  <dcterms:modified xsi:type="dcterms:W3CDTF">2024-09-25T07:06:51Z</dcterms:modified>
</cp:coreProperties>
</file>