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52063A-BD88-4680-BECC-14C253F1B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95C1A3-C1B2-4111-9AC2-D2441FA37B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C313F-D250-4A26-BC74-4AA872017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532B25-50C9-4BD0-8064-27F28EDA4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D3C1A4-3F65-43CC-8417-FEF7390A9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5BBA22-A073-406D-9596-D098FB93A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375249-F7C1-42EB-97C2-B91F4C604F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71669A-DA44-46D6-9D0A-E02A8CDF1C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41E16E-3C71-4175-8E27-D0016666E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FFE6DB-A48A-4F6E-9E3B-8663F4FD5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D2DD5B-E2CB-459E-A904-195E586EE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11112611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上半述职述廉报告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未来工作计划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存在的问题与改进措施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述廉报告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完成项目A的前期调研，撰写了详细的调研报告。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任务一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任务二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任务三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组织团队完成了B产品的市场推广活动，取得了良好的市场反响。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协助领导完成了部门内部的人事调整，优化了团队结构。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工作完成情况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亮点一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亮点二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成果一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成果二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工作亮点与成果</a:t>
              </a:r>
            </a:p>
          </p:txBody>
        </p:sp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6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4" name="AutoShape 34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2" name="AutoShape 42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在项目A的调研中，创新性地引入了大数据分析方法，提高了调研的准确性和效率。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B产品的市场推广活动，通过精准定位目标客户群体，实现了销售业绩的显著提升。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项目A的调研报告得到了上级领导的高度评价，为后续项目实施提供了有力支持。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B产品的市场推广活动成功吸引了大量新客户，扩大了品牌影响力。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在项目A的调研中，部分数据的收集存在一定困难，影响了调研进度。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问题一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B产品的市场推广活动中，部分地区的市场反馈不够理想，需要进一步优化推广策略。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问题二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在工作中，与团队成员的沟通协作仍有待加强，需提高团队凝聚力。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不足一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个人时间管理能力有待提高，需优化工作流程，提高工作效率。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不足二</a:t>
            </a:r>
            <a:endParaRPr lang="en-US" sz="1100"/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自我评估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27463" r="2746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31438" r="3143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我始终保持认真负责的工作态度，对待每一项任务都全力以赴，不推诿、不敷衍。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工作态度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我坚守职业道德，严守工作纪律，时刻以高标准要求自己，确保工作质量和效率。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职业精神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工作态度与职业精神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通过与同事、上下级的沟通交流，我不断提升自己的沟通能力，确保信息传递准确无误。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125" r="131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542" r="14542"/>
          <a:stretch>
            <a:fillRect/>
          </a:stretch>
        </p:blipFill>
        <p:spPr>
          <a:xfrm>
            <a:off x="5146546" y="1536628"/>
            <a:ext cx="1898908" cy="1898907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t="12500" b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在面对工作中的问题时，我能够迅速分析并找到解决方案，提高工作效率。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解决问题的能力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0" name="Connector 20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1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我持续学习新知识、新技能，不断完善自己的知识体系，以适应不断变化的工作需求。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学习能力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工作能力与技能提升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7000" r="7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我严格遵守公司规章制度，不违反任何纪律规定，保持良好的职业操守。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遵守纪律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我坚决反对任何形式的腐败行为，始终保持清正廉洁的作风。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拒绝腐败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廉洁自律情况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未来工作计划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https://d.book118.com/018111126117006036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2024-09-16T05:41:45.738</cp:lastPrinted>
  <dcterms:created xsi:type="dcterms:W3CDTF">2024-09-15T21:41:45Z</dcterms:created>
  <dcterms:modified xsi:type="dcterms:W3CDTF">2024-09-15T21:41:47Z</dcterms:modified>
</cp:coreProperties>
</file>