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263359-0A58-44D4-86A1-BFDD87CD6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1FAA30-DE0A-4B8B-84F2-C56607B4E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43A769-202B-4080-A1E4-147DF59DB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DE3B3F-0360-4D50-859A-3F7941BF10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0F8C3E-2817-45DC-9C42-EA213F8F39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355E30-C677-4F62-8A17-282B99450A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FFFF70-16EA-4E77-917D-B862814780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913AEA-A5A1-4C45-AE9C-BD1995D5C8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76E9B5-5045-4F25-8C14-1BFB07F4AB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4EF0F5-1722-42FD-A792-FAEC38CC21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33F0EC-5A2F-4A3C-B994-499C4D9A3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11212401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如何利用短视频营销提升大客户的品牌认知度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短视频营销概述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大客户品牌认知度分析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短视频营销策略制定</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短视频制作技巧与规范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短视频营销效果评估与优化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案例分享：成功利用短视频提升大客户品牌认知度实践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短视频营销概述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短视频营销定义与特点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短视频营销是指通过制作和发布时长较短的视频内容，以吸引目标受众并推广品牌、产品或服务的一种营销策略。</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短视频营销具有内容精炼、传播迅速、互动性强、形式多样等特点，能够迅速吸引用户的注意力并激发其兴趣。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提升品牌认知度</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通过短视频营销，可以生动形象地展示品牌、产品或服务的特点和优势，增强用户对品牌的认知和记忆。</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促进销售转化</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短视频营销能够激发用户的购买欲望，提高销售转化率和客户满意度。</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适应受众需求</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随着移动互联网的普及和碎片化时间的增加，用户更倾向于观看简短、有趣、有吸引力的视频内容。</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短视频营销重要性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个性化定制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随着用户需求的多样化，短视频营销将更加注重个性化定制，以满足不同用户的需求和偏好。</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跨平台整合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未来短视频营销将更加注重跨平台整合，实现多平台、多渠道的内容传播和推广。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数据驱动优化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通过数据分析和挖掘，短视频营销将更加精准地定位目标受众，优化内容创意和传播策略。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短视频营销发展趋势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大客户品牌认知度分析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营销手段单一</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传统的营销手段如广告、促销等对于大客户的影响力逐渐减弱。</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短视频营销潜力巨大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短视频作为一种新兴的营销方式，具有传播速度快、互动性强等特点，对于提升大客户品牌认知度具有巨大潜力。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品牌认知度不足</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大客户对品牌的认知度普遍较低，缺乏深入的了解和信任。</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大客户品牌认知度现状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604" b="1560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大客户品牌认知度提升意义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增强品牌信任度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通过提升大客户的品牌认知度，可以增强他们对品牌的信任感，从而更容易建立长期合作关系。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提高销售业绩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品牌认知度的提升可以带来更高的品牌声誉和口碑，进而吸引更多潜在大客户，提高销售业绩。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塑造品牌形象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通过短视频营销等手段提升大客户品牌认知度，有助于塑造品牌的独特形象和个性，增强品牌的辨识度。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大客户品牌认知度提升挑战</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目标受众定位</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准确找到目标受众并了解他们的需求和喜好是提升大客户品牌认知度的关键。</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内容创意与制作</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如何创作出有趣、有吸引力的短视频内容，同时保持与品牌形象的一致性是一个挑战。</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传播渠道选择</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选择合适的传播渠道将短视频内容有效地传递给目标受众也是提升大客户品牌认知度的重要环节。</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数据分析与优化</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对短视频营销效果进行数据分析，并根据分析结果进行优化调整，是持续提升大客户品牌认知度的关键。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短视频营销策略制定</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确定目标受众</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明确品牌的目标受众群体，包括年龄、性别、地域、职业等特征。</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受众需求洞察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深入了解目标受众的兴趣爱好、消费习惯和需求，为内容创意提供方向。</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竞品受众分析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研究竞品的受众群体，发现潜在的目标受众和市场机会。</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目标受众分析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创意构思</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结合品牌特点和目标受众需求，进行头脑风暴，构思有趣、有吸引力的短视频创意。</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脚本编写</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将创意转化为具体的脚本，包括场景、角色、对话等元素，确保内容能够准确传达品牌信息。</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拍摄与制作</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选择合适的拍摄设备和制作工具，进行高质量的短视频拍摄和后期制作。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内容创意与策划</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https://d.book118.com/018112124017006031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2024-09-07T21:11:30.975</cp:lastPrinted>
  <dcterms:created xsi:type="dcterms:W3CDTF">2024-09-07T13:11:30Z</dcterms:created>
  <dcterms:modified xsi:type="dcterms:W3CDTF">2024-09-07T13:11:33Z</dcterms:modified>
</cp:coreProperties>
</file>