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638E0-5578-4847-8AEC-6515B292A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9F75F-443B-4C47-AD61-83F52958B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A20DD-4E49-4184-AC14-1184FA108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050E9-D1B6-410F-AEE6-C4414298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5791EF-D0BF-4E86-8521-822B0AD5E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D16459-B067-4F38-8AA0-41155D342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D339A5-0300-49FB-9DFF-C5E2DD1EF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BB0D4-D47C-4800-B1AE-AF13A8BD6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B0436-B3D7-4C6E-9CC7-022BA9FDA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BC55B-DA26-4D36-A1B5-2758A44E2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B6BD4-C0F5-4B81-961B-9A23C0BA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13007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牙龈癌的护理查房案例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治疗方案与护理措施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年龄：58岁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家庭状况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退休工人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北京市朝阳区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已婚，有一子一女，均已成年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高血压、糖尿病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主诉：牙龈疼痛、出血，持续约3个月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就诊时间：2023年5月10日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检查：牙龈局部肿胀、质地硬，有溃疡和出血，周围淋巴结肿大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诊断：牙龈癌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治疗方案与护理措施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对于早期牙龈癌，手术切除是主要的治疗方法，包括切除病变的牙龈组织和周围的骨头。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放疗和化疗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对于晚期或复发的牙龈癌，放疗和化疗可以作为辅助治疗手段，以杀死癌细胞并控制病情。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医生可能会开一些药物来缓解疼痛、消炎或增强患者的免疫系统。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保持口腔清洁是预防和治疗牙龈癌的重要措施，可以使用漱口水或口腔清洁剂来清洁口腔。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提供高蛋白、高热量、高维生素的食物，避免刺激性食物和饮料，以促进患者的康复。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对于疼痛的患者，采取适当的疼痛管理措施，如药物治疗、物理治疗或心理治疗等。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为患者提供心理支持，帮助他们面对和克服恐惧、焦虑和抑郁等情绪问题。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向患者和家属提供有关牙龈癌的知识和教育，帮助他们了解病情和治疗方案。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指导患者进行康复训练和日常生活的调整，帮助他们恢复身体功能和重返社会。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https://d.book118.com/018113007061006035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2024-09-14T06:16:52.551</cp:lastPrinted>
  <dcterms:created xsi:type="dcterms:W3CDTF">2024-09-13T22:16:52Z</dcterms:created>
  <dcterms:modified xsi:type="dcterms:W3CDTF">2024-09-13T22:16:54Z</dcterms:modified>
</cp:coreProperties>
</file>