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86A1EA-2CBC-4292-8E8C-EA1BDF0673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24702F-2069-4EC4-BC1D-49EE3A66A3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DC2EED-8F27-4721-9E0A-ACAABB3AF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AAF3E2-7C6F-4AD0-87B2-E0ABFADDBE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69720D-D029-4E0A-93B3-CC9434C0CC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2D2F47-56C7-4256-9146-DFC7E372C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94524C-9A15-42D1-BE4B-FB609C6264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B757ED-5756-42AA-A5B7-5404F4ADC7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A3A5D4-281D-4A01-81DF-639224F52C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BDAD32-421E-426F-A73C-FB6E1F69D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67A72A-8B84-4116-8351-8079288D6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811401212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产科护理安全PPT\n## 1.产科护理安全的重要性及挑战\n### 1.1产科护理安全与母婴健康的关系\n### 1.2产科护理安全面临的挑战与风险\n### 1.3提高产科护理安全的意义和价值\n## 2.产科护理安全的法律法规与规范\n### 2.1产科护理安全的法律法规要求\n### 2.2产科护理安全的行业标准与规范\n### 2.3产科护理安全的伦理道德与职业责任\n## 3.产科护理安全的实践策略与方法\n### 3.1产科护理安全的组织管理与培训\n### 3.2产科护理安全的操作流程与实施\n### 3.3产科护理安全的风险评估与监控\n## 4.产科护理安全的文化建设与氛围营造\n### 4.1建立产科护理安全文化的重要性\n### 4.2产科护理安全文化的内涵与要求\n### 4.3产科护理安全文化的推广与实践\n## 5.产科护理安全的团队协作与沟通\n### 5.1产科护理团队协作的重要性\n### 5.2产科护理团队沟通的策略与方法\n### 5.3产科护理团队协作与沟通的实例分析\n## 6.产科护理安全的持续改进与未来展望\n### 6.1产科护理安全持续改进的方法与策略\n### 6.2产科护理安全的最新发展趋势\n### 6.3产科护理安全的未来展望与挑战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/>
              <a:t>产科护理安全PPT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59340"/>
            <a:ext cx="5848350" cy="4826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131138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effectLst/>
              </a:rPr>
              <a:t>TENCENT</a:t>
            </a:r>
            <a:r>
              <a:rPr lang="zh-CN" altLang="en-US" spc="80">
                <a:effectLst/>
              </a:rPr>
              <a:t> </a:t>
            </a:r>
            <a:r>
              <a:rPr lang="en-US" altLang="zh-CN" spc="80">
                <a:effectLst/>
              </a:rPr>
              <a:t>DOCS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产科护理安全的重要性及挑战</a:t>
            </a:r>
            <a:endParaRPr/>
          </a:p>
        </p:txBody>
      </p:sp>
      <p:sp>
        <p:nvSpPr>
          <p:cNvPr id="131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132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4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25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26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2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产科护理安全直接影响母婴健康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母婴健康是产科护理的核心目标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产科护理安全是保障母婴健康的关键因素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产科护理安全问题可能导致母婴健康受损</a:t>
                </a:r>
                <a:endParaRPr/>
              </a:p>
            </p:txBody>
          </p:sp>
          <p:sp>
            <p:nvSpPr>
              <p:cNvPr id="229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0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产科护理安全对母婴健康的长期影响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产科护理安全对新生儿生长发育的影响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产科护理安全对孕产妇心理健康的影响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产科护理安全对家庭和社会的影响</a:t>
                </a:r>
                <a:endParaRPr/>
              </a:p>
            </p:txBody>
          </p:sp>
          <p:sp>
            <p:nvSpPr>
              <p:cNvPr id="233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4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3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产科护理安全与母婴健康的关联性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产科护理安全事件可能导致母婴健康问题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母婴健康问题可能引发产科护理安全问题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产科护理安全与母婴健康的相互促进关系</a:t>
                </a:r>
                <a:endParaRPr/>
              </a:p>
            </p:txBody>
          </p:sp>
          <p:sp>
            <p:nvSpPr>
              <p:cNvPr id="237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产科护理安全与母婴健康的关系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41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42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产科护理安全面临的挑战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高风险人群的管理与护理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临床操作的复杂性与难度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护患沟通的困境与误解</a:t>
                </a:r>
                <a:endParaRPr/>
              </a:p>
            </p:txBody>
          </p:sp>
          <p:pic>
            <p:nvPicPr>
              <p:cNvPr id="24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46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47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产科护理安全面临的风险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母婴感染的风险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母婴出血的风险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母婴损伤的风险</a:t>
                </a:r>
                <a:endParaRPr/>
              </a:p>
            </p:txBody>
          </p:sp>
          <p:pic>
            <p:nvPicPr>
              <p:cNvPr id="250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1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52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产科护理安全问题的原因分析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护理人员的技术水平与经验不足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护理管理制度与流程的不完善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护患双方沟通不畅与信任缺失</a:t>
                </a:r>
                <a:endParaRPr/>
              </a:p>
            </p:txBody>
          </p:sp>
          <p:pic>
            <p:nvPicPr>
              <p:cNvPr id="255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产科护理安全面临的挑战与风险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提高产科护理安全的意义和价值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提高产科护理安全的意义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保障母婴健康，降低孕产妇和新生儿死亡率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提高护理质量，提升患者满意度和信任度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促进护理行业的发展与创新</a:t>
                </a:r>
                <a:endParaRPr/>
              </a:p>
            </p:txBody>
          </p:sp>
          <p:pic>
            <p:nvPicPr>
              <p:cNvPr id="2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提高产科护理安全的价值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对个人：提高护理人员的职业成就感与价值感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对家庭：保障家庭和谐，降低家庭负担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对社会：提高人口素质，促进社会进步</a:t>
                </a:r>
                <a:endParaRPr/>
              </a:p>
            </p:txBody>
          </p:sp>
          <p:pic>
            <p:nvPicPr>
              <p:cNvPr id="26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1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产科护理安全的法律法规与规范</a:t>
            </a:r>
            <a:endParaRPr/>
          </a:p>
        </p:txBody>
      </p:sp>
      <p:sp>
        <p:nvSpPr>
          <p:cNvPr id="272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273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5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76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77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7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产科护理安全的法律法规体系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国家法律法规：如《护士条例》、《母婴保健法》等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部门规章：如《医疗机构管理条例》、《护理管理办法》等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地方性法规：如各地制定的护理安全法规与政策</a:t>
                </a:r>
                <a:endParaRPr/>
              </a:p>
            </p:txBody>
          </p:sp>
          <p:sp>
            <p:nvSpPr>
              <p:cNvPr id="280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1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8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产科护理安全的法律法规要求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护理人员的资质与执业许可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护理管理制度与流程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护患双方的权利与义务</a:t>
                </a:r>
                <a:endParaRPr/>
              </a:p>
            </p:txBody>
          </p:sp>
          <p:sp>
            <p:nvSpPr>
              <p:cNvPr id="284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5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8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产科护理安全的法律法规监管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卫生行政部门的监管与执法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医疗机构的内部监管与自律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社会舆论的监督与舆论引导</a:t>
                </a:r>
                <a:endParaRPr/>
              </a:p>
            </p:txBody>
          </p:sp>
          <p:sp>
            <p:nvSpPr>
              <p:cNvPr id="288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产科护理安全的法律法规要求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1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92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93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9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护理技术操作规范与标准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护理服务质量与评价标准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护理安全管理与风险控制标准</a:t>
                </a:r>
                <a:endParaRPr/>
              </a:p>
            </p:txBody>
          </p:sp>
          <p:sp>
            <p:nvSpPr>
              <p:cNvPr id="29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产科护理安全的行业标准</a:t>
                </a:r>
                <a:endParaRPr/>
              </a:p>
            </p:txBody>
          </p:sp>
        </p:grpSp>
        <p:grpSp>
          <p:nvGrpSpPr>
            <p:cNvPr id="296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9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护理人员职业道德与行为规范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护理管理制度与流程规范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护患沟通与服务规范</a:t>
                </a:r>
                <a:endParaRPr/>
              </a:p>
            </p:txBody>
          </p:sp>
          <p:sp>
            <p:nvSpPr>
              <p:cNvPr id="29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产科护理安全的行业规范</a:t>
                </a:r>
                <a:endParaRPr/>
              </a:p>
            </p:txBody>
          </p:sp>
        </p:grpSp>
        <p:grpSp>
          <p:nvGrpSpPr>
            <p:cNvPr id="299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0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护理人员的专业培训与继续教育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护理行业的认证与资质认可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护理人才的选拔与引进</a:t>
                </a:r>
                <a:endParaRPr/>
              </a:p>
            </p:txBody>
          </p:sp>
          <p:sp>
            <p:nvSpPr>
              <p:cNvPr id="30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产科护理安全的行业培训与认证</a:t>
                </a:r>
                <a:endParaRPr/>
              </a:p>
            </p:txBody>
          </p:sp>
        </p:grpSp>
      </p:grpSp>
      <p:pic>
        <p:nvPicPr>
          <p:cNvPr id="302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03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04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05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产科护理安全的行业标准与规范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309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310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31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产科护理安全的伦理道德</a:t>
                </a:r>
                <a:endParaRPr/>
              </a:p>
            </p:txBody>
          </p:sp>
          <p:sp>
            <p:nvSpPr>
              <p:cNvPr id="31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尊重产妇与新生儿的尊严与权益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保护产妇与新生儿的隐私与保密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关爱产妇与新生儿，提供人性化护理服务</a:t>
                </a:r>
                <a:endParaRPr/>
              </a:p>
            </p:txBody>
          </p:sp>
        </p:grpSp>
        <p:grpSp>
          <p:nvGrpSpPr>
            <p:cNvPr id="313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31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产科护理安全的职业责任</a:t>
                </a:r>
                <a:endParaRPr/>
              </a:p>
            </p:txBody>
          </p:sp>
          <p:sp>
            <p:nvSpPr>
              <p:cNvPr id="31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护理人员对母婴健康的负责态度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护理人员对护理质量的责任意识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护理人员对护理安全的自我管理与控制</a:t>
                </a:r>
                <a:endParaRPr/>
              </a:p>
            </p:txBody>
          </p:sp>
        </p:grpSp>
        <p:grpSp>
          <p:nvGrpSpPr>
            <p:cNvPr id="316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31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产科护理安全的伦理道德教育与培训</a:t>
                </a:r>
                <a:endParaRPr/>
              </a:p>
            </p:txBody>
          </p:sp>
          <p:sp>
            <p:nvSpPr>
              <p:cNvPr id="31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护理人员伦理道德的教育与培训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护理人员职业责任感的培养与提升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护理人员职业道德行为的监督与考核</a:t>
                </a:r>
                <a:endParaRPr/>
              </a:p>
            </p:txBody>
          </p:sp>
        </p:grpSp>
      </p:grpSp>
      <p:sp>
        <p:nvSpPr>
          <p:cNvPr id="3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产科护理安全的伦理道德与职业责任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产科护理安全的实践策略与方法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产科护理安全的组织管理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建立完善的护理管理制度与流程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加强护理安全管理与风险控制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提高护理人员的安全意识与自我管理能力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产科护理安全的培训与教育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加强护理人员的专业培训与继续教育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提高护理人员的安全意识与应急能力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培养护理人员的团队协作与沟通能力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产科护理安全的组织管理与培训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产科护理安全的操作流程与实施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产科护理安全的操作流程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制定规范的护理操作程序与标准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加强护理操作的培训与考核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提高护理操作的质量与安全性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产科护理安全的实施与监控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严格执行护理操作流程与标准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加强护理过程的监控与质量管理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及时处理护理安全与风险事件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产科护理安全的风险评估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建立风险评估制度与流程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加强风险因素的识别与分析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提高风险评估的能力与准确性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产科护理安全的监控与预警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建立护理安全监控体系与机制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加强护理安全信息的收集与分析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及时发布护理安全预警信息并采取应对措施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产科护理安全的风险评估与监控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https://d.book118.com/018114012126006037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产科护理安全PPT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2024-09-17T21:07:11.058</cp:lastPrinted>
  <dcterms:created xsi:type="dcterms:W3CDTF">2024-09-17T13:07:11Z</dcterms:created>
  <dcterms:modified xsi:type="dcterms:W3CDTF">2024-09-17T13:07:13Z</dcterms:modified>
</cp:coreProperties>
</file>