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7F9DE-6222-499C-B6BC-54B3D8BA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E4CD-9421-4A03-A609-9E3AA030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993D9-A52E-4022-8665-0FD0CF09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57903-7831-4DFD-9D32-6B64E4E2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70528-4ED6-446D-A4DC-827BCAB5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B522C-80F2-409A-A944-0CD9AEAF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18A4F-C67B-44FD-87A4-5049B6BE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93394-E767-4E76-A6D2-F39B73D8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1044F-8364-498B-AE83-6EA57548B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2850A-F1AA-4094-B76D-A8F1D82A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4EDD2-1D8A-4DF6-B5E0-A3E1306F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510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如何预防乳腺增生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了解乳腺增生的原因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预防乳腺增生的方法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乳腺增生的饮食预防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了解乳腺增生的原因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雌激素是女性体内重要的性激素，对乳腺组织具有促进生长的作用。当雌激素水平过高时，乳腺组织受到过度刺激，可能导致乳腺增生。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孕激素在调节雌激素方面起着重要作用，当孕激素分泌不足时，雌激素相对过高，也可能导致乳腺增生。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激素水平影响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孕激素分泌不足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雌激素水平过高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长期缺乏运动可能导致身体代谢减缓，体内毒素积累，对乳腺组织产生不良影响。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长时间保持不良姿势，如含胸、驼背等，可能压迫乳腺组织，影响血液循环和淋巴回流，增加乳腺增生的风险。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不良姿势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精神压力过大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学会调节情绪：保持乐观、积极的心态，学会释放压力和调节情绪，有助于维持内分泌平衡，预防乳腺增生。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长期精神紧张、焦虑、抑郁等不良情绪可能导致内分泌失调，影响激素水平，从而增加乳腺增生的风险。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饮食结构不合理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高热量、高脂肪、高糖分的食物摄入过多，可能引起肥胖和内分泌失调，增加乳腺增生的风险。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合理膳食：保持均衡的饮食结构，多吃蔬菜水果、全谷类食物和富含蛋白质的食物，减少高热量、高脂肪食物的摄入，有助于预防乳腺增生。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预防乳腺增生的方法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保持低脂肪、低糖、高纤维的饮食习惯，增加蔬菜、水果、全谷类食物的摄入。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避免过度肥胖，保持健康的体重范围。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戒烟并限制酒精的摄入，以降低对乳腺组织的刺激。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调节情绪和压力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学会调节情绪，保持乐观、积极的心态，避免长期压抑或焦虑。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通过冥想、瑜伽、深呼吸等方式放松身心，缓解压力。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保证充足的睡眠时间，提高睡眠质量。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与亲朋好友交流，寻求社会支持，共同面对压力。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放松身心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良好的睡眠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https://d.book118.com/018115103073006026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2024-09-03T22:02:18.848</cp:lastPrinted>
  <dcterms:created xsi:type="dcterms:W3CDTF">2024-09-03T14:02:18Z</dcterms:created>
  <dcterms:modified xsi:type="dcterms:W3CDTF">2024-09-03T14:02:20Z</dcterms:modified>
</cp:coreProperties>
</file>