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C464-0AAD-4DD5-AE10-3A3C4B268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134B0-3C05-4972-8089-50DFBABC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FD46F-88FC-4306-AA05-3834B0041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9CA05-053A-4457-90ED-CA6C3B763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10FB8-4497-45EE-AF58-59F134E54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EF540-83BF-47E2-AD5F-A0DB74B3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0E0C6-039A-4BD6-8479-2A4565B4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3C01A-774E-4EF2-A6E2-8D611CC1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C865D-0716-4648-9C2F-0B028C2C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9D1E2-B42E-4886-B45F-3D71E676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D5292-9F15-4BB0-A5DA-F8A426CF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16003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软件测试工作总结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软件测试概述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测试计划与设计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测试执行与报告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软件测试概述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软件测试的定义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软件测试是软件开发过程中不可或缺的一环，旨在确保软件的质量和稳定性。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软件测试是指通过一系列技术手段对软件产品进行检测、验证，以发现潜在缺陷、错误和漏洞的过程。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通过测试可以发现并修复潜在的问题，从而提高软件的质量和稳定性。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确保软件质量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尽早发现并修复问题可以避免后期维护和修复的成本。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高质量的软件产品可以提供更好的用户体验，从而提高用户满意度。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软件测试的重要性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了解软件的功能需求和业务逻辑，为测试提供依据。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软件测试的流程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制定测试计划，明确测试目标、范围、资源、时间等。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设计测试用例，包括输入、预期输出和执行条件。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按照测试计划执行测试用例，记录测试结果。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测试执行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跟踪、记录和修复缺陷，回归测试已修复的缺陷。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对测试过程进行总结，评估测试效果，提出改进建议。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测试计划与设计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373" r="373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测试目标与范围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确保软件功能符合需求规格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发现并修复潜在的软件缺陷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对软件性能、安全性和稳定性进行评估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测试范围覆盖所有相关功能模块和场景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对软件性能进行评估，包括响应时间、吞吐量、资源利用率等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利用自动化工具进行测试，提高测试效率和准确性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灰盒测试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介于黑盒和白盒之间，关注软件的部分内部结构和实现细节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黑盒测试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验证软件功能是否符合需求规格，不关注内部结构或实现细节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白盒测试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对软件内部结构和工作原理进行测试，关注代码逻辑和结构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测试人员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测试工具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测试数据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测试资源与环境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29" r="128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具备相关技能和经验的测试团队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用于测试的自动化工具、缺陷管理工具等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用于测试的输入数据、预期结果和实际结果等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模拟真实使用场景的软硬件环境，包括操作系统、数据库、网络等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制定详细的测试计划，明确测试时间表和进度安排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根据项目实际情况调整测试计划，确保按时完成测试任务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对测试进度进行监控和管理，及时发现并解决潜在问题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测试时间与进度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测试执行与报告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根据需求文档和设计文档，设计出覆盖功能需求和非功能需求的测试用例，包括正常和异常情况。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测试用例设计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按照测试计划执行测试用例，记录测试结果和缺陷信息，确保每个测试用例都得到执行。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测试用例执行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测试用例设计与执行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发现软件缺陷后及时提交缺陷报告，包括缺陷描述、重现步骤和预期结果等信息。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对已提交的缺陷进行跟踪管理，确保开发团队及时修复并验证缺陷是否已解决。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缺陷管理与跟踪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缺陷跟踪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缺陷提交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https://d.book118.com/018116003140006036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2024-09-16T11:57:20.242</cp:lastPrinted>
  <dcterms:created xsi:type="dcterms:W3CDTF">2024-09-16T03:57:20Z</dcterms:created>
  <dcterms:modified xsi:type="dcterms:W3CDTF">2024-09-16T03:57:22Z</dcterms:modified>
</cp:coreProperties>
</file>