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B435CE-E6E0-4ACE-8952-7CD2C5BC4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9B4D4-FF45-481F-A226-B031B39CC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954B56-6E49-4448-8D93-5ABB2C41B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0DE61E-5011-417D-A935-CF144E19A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9B958B-83E3-4122-8303-44CAA37F2E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AFBDF6-8565-431D-A521-93EADEFBEB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8BC503-BCF9-49C9-A9F4-D157FFFE9F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D3EF8-D12E-46DC-8CA0-EC6801172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31D93-CA02-460C-AC39-9244704A5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F49BB-5CF1-4D5D-B7AC-1023ED5CE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2C673-87CF-4DBE-B2B4-1420E263C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1700607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磁共振成像在妇科卵巢肿瘤评估中的应用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磁共振成像技术简介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妇科卵巢肿瘤概述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磁共振成像在卵巢肿瘤评估中应用价值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磁共振成像技术在卵巢肿瘤鉴别诊断中应用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磁共振功能成像在卵巢肿瘤评估中应用进展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磁共振成像技术安全性与局限性问题探讨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磁共振成像技术简介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磁共振成像（MRI）是利用原子核在强磁场内发生共振产生的信号经图像重建的一种成像技术。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MRI具有多参数、多序列、多方位成像的特点，软组织分辨率高，可清晰显示肿瘤的位置、大小及与周围组织的毗邻关系。</a:t>
            </a:r>
          </a:p>
        </p:txBody>
      </p:sp>
      <p:pic>
        <p:nvPicPr>
          <p:cNvPr id="6" name="Picture 6"/>
          <p:cNvPicPr>
            <a:picLocks noChangeAspect="1"/>
          </p:cNvPicPr>
          <p:nvPr/>
        </p:nvPicPr>
        <p:blipFill>
          <a:blip r:embed="rId2"/>
          <a:srcRect t="42" b="4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0968" b="3096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MRI对卵巢肿瘤的评估具有重要价值，能够准确判断肿瘤的良恶性、分期及预后。</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磁共振成像原理及特点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包括超导型、永磁型和电磁型等，场强从0.2T到3.0T不等，高场强设备可提供更高的信噪比和分辨率。</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磁共振设备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包括序列选择、层厚、层间距、扫描野、矩阵等，应根据具体病情和检查目的进行优化设置。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扫描参数</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常用的有T1WI、T2WI、DWI、增强扫描等，可提供肿瘤的不同信息，如解剖结构、信号特点、血供情况等。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扫描序列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磁共振设备与扫描参数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包括定性分析和定量分析，前者主要根据信号特点、形态学表现等判断肿瘤的良恶性；后者则通过测量肿瘤的大小、信号强度等参数进行客观评估。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图像后处理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包括图像重建、滤波、增强等技术，可改善图像质量，提高诊断准确率。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人工智能辅助诊断</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近年来，人工智能技术在MRI图像分析领域取得了显著进展，可辅助医生进行肿瘤检测、分割和分类等任务，提高诊断效率和准确性。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50" r="1665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图像后处理与分析方法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妇科卵巢肿瘤概述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卵巢肿瘤是女性生殖器官常见肿瘤之一，其发病率因地区、年龄、种族等因素而异。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包括年龄、遗传因素、内分泌因素、环境因素等，其中年龄是最主要的危险因素，卵巢肿瘤多发生于育龄期妇女。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卵巢肿瘤流行病学特点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卵巢肿瘤分类及临床表现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卵巢肿瘤可分为良性、交界性和恶性三类，其中恶性肿瘤对女性健康危害最大。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临床表现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早期卵巢肿瘤多无明显症状，随着病情发展，可出现腹部肿块、腹痛、月经紊乱等表现，恶性肿瘤晚期还可出现消瘦、贫血等恶病质表现。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包括妇科检查、影像学检查、肿瘤标志物检测等，其中磁共振成像（MRI）是一种重要的影像学检查方法。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鉴别诊断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卵巢肿瘤需要与卵巢囊肿、子宫内膜异位症、盆腔炎等疾病进行鉴别诊断，MRI检查可提供较为准确的鉴别诊断信息。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卵巢肿瘤诊断与鉴别诊断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磁共振成像在卵巢肿瘤评估中应用价值</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MRI还可以评估肿瘤与周围组织的毗邻关系，为手术方案的制定提供重要依据。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磁共振成像（MRI）具有高软组织分辨率，能够清晰显示卵巢肿瘤的位置、大小和形态，有助于早期发现卵巢肿瘤。</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MRI的多序列成像技术可以准确区分肿瘤的内部结构和成分，对于卵巢肿瘤的良恶性鉴别具有重要价值。</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早期筛查与诊断辅助作用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MRI可以准确评估卵巢肿瘤的侵犯范围，有助于确定肿瘤的分期，为治疗方案的制定提供参考。</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MRI还可以评估肿瘤内部的血流动力学特征，预测肿瘤的生物学行为和预后情况。</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通过MRI检查，医生可以对患者的治疗效果进行初步评估，及时调整治疗方案。</a:t>
            </a:r>
          </a:p>
        </p:txBody>
      </p:sp>
      <p:pic>
        <p:nvPicPr>
          <p:cNvPr id="14" name="Picture 14"/>
          <p:cNvPicPr>
            <a:picLocks noChangeAspect="1"/>
          </p:cNvPicPr>
          <p:nvPr/>
        </p:nvPicPr>
        <p:blipFill>
          <a:blip r:embed="rId2"/>
          <a:srcRect l="21430" r="21430"/>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肿瘤分期及预后评估价值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https://d.book118.com/018117006071006035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2024-09-14T09:33:46.960</cp:lastPrinted>
  <dcterms:created xsi:type="dcterms:W3CDTF">2024-09-14T01:33:46Z</dcterms:created>
  <dcterms:modified xsi:type="dcterms:W3CDTF">2024-09-14T01:33:49Z</dcterms:modified>
</cp:coreProperties>
</file>