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6C283-9CA7-44A7-9766-66129AE4A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FBDFD-D84F-4A3F-B8B2-47CC1E9B2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6E13F-4747-453D-816D-7948C075D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811AD-E2A8-4BE6-B0CF-8CFDBEEF1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633D8-BC07-4749-ADD6-ADBD6E1DE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719447-9AB8-4560-97C8-7831D2EE6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21373-B7E0-462C-869D-54DC1862A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A575A-456F-41F5-B123-4B3C01393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06A48-3C48-47F7-9131-8078F4B88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EFC96-EFCA-417B-9B49-353C2128F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267EA-603E-4473-B46C-315A32033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1702002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员工入职安全培训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职业健康与个人防护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应急处理与救援技能培训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52" r="2705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通过培训，使员工了解并遵守公司的安全规定，提高员工的安全意识，减少安全事故的发生。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保障员工人身安全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确保员工在工作中能够正确使用设备、工具等，避免因操作不当导致的意外伤害。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维护公司声誉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通过加强员工入职安全培训，提高公司的安全管理水平，树立公司的良好形象。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员工入职安全培训的意义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84" b="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使新员工了解公司的安全规定和操作规程，掌握必要的安全知识和技能，确保员工在工作中能够遵守安全规定，保障自身和他人的安全。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提高员工的安全意识，使员工能够正确识别和应对危险源，掌握基本的安全操作技能，减少安全事故的发生。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新入职员工、转岗员工、实习生等需要了解公司安全规定和操作规程的人员。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涵盖公司各个部门、岗位的安全培训，包括但不限于生产安全、消防安全、交通安全等。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333" b="3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通过培训，使员工充分认识到安全工作的重要性，增强安全意识，时刻保持警惕。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培养员工安全意识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让员工了解国家及地方的安全法律法规，明确个人和企业的安全责任。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了解安全法律法规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学习公司安全规章制度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员工需要了解并熟悉公司的安全规章制度，包括安全操作规程、应急预案等。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遵守安全规章制度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员工应自觉遵守公司的安全规章制度，严格按照规定操作，确保自身和他人的安全。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安全规章制度学习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5621" r="56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识别安全隐患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员工应学会识别工作中可能存在的安全隐患，如电气安全、机械安全等。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针对识别出的安全隐患，员工应采取相应的防范措施，如使用防护用具、定期检查设备等。同时，遇到危险情况时，应立即报告并采取应急措施。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常见安全隐患及防范措施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火灾危害与预防措施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火灾可造成人员伤亡和财产损失，影响正常工作秩序。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定期检查电线绝缘情况，不乱丢烟蒂，安全使用电器设备，不私拉乱接电线等。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首先拔掉保险销，然后握住喷管对准火焰根部，最后用力按下压把，灭火器开始喷射。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使用前检查灭火器压力阀是否正常，喷射时保持安全距离，避免逆风使用等。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灭火器的使用方法及注意事项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https://d.book118.com/018117020025006034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2024-09-12T11:10:15.406</cp:lastPrinted>
  <dcterms:created xsi:type="dcterms:W3CDTF">2024-09-12T03:10:15Z</dcterms:created>
  <dcterms:modified xsi:type="dcterms:W3CDTF">2024-09-12T03:10:17Z</dcterms:modified>
</cp:coreProperties>
</file>