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36BF8B-94CC-4BA9-ABFD-DFDEA336E4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1182AF-B96E-49BC-B0CD-F6AE333565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96DD3C-6689-4E05-B20A-089154F7E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932F55-B5A3-43A6-9C75-526349D046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2E9615-7632-43BF-96ED-3F8CE9D63B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3752BD-B2F5-4954-BCA9-95C5FE271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912E82-5CB0-4EEE-AF0B-18BB4335F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72731A-6FA5-4CAC-80FD-A182E8CFA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0ADA99-97EF-420A-8BD9-421AAD202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321BED-BD5F-4055-99C1-9596E6627D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AC03AD-41B2-452C-97BE-96C24992C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12011002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避暑山庄旅游计划书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旅游计划概述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避暑山庄简介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旅游行程安排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旅游资源推荐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旅游计划概述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避暑、休闲、放松身心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游览避暑山庄风景名胜区，了解历史文化，享受自然风光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56" b="5556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旅游目的和目标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旅游行程安排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第二天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第四天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游览避暑山庄外庙景区，包括普陀宗乘之庙、普宁寺等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游览承德市其他景点，如小布达拉宫、承德市博物馆等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第一天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第三天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第五天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抵达承德市，入住酒店，休息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游览避暑山庄内湖景区，包括如意洲、月色江声等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离开承德市，结束行程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餐饮费用：每天100元，共500元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景点门票：约800元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总预算：4100元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住宿费用：每晚300元，共1500元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交通费用：往返车票600元，市内交通约200元，共800元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其他费用：约500元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旅游预算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避暑山庄简介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避暑山庄始建于18世纪初，是清朝皇帝的夏宫，用于避暑和处理政务。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它见证了清朝的兴盛衰落，是中国古代皇家园林的杰出代表。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避暑山庄与北京的颐和园、苏州的拙政园、杭州的西湖风景名胜区并称为中国四大名园。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历史背景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地理环境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周围环境幽雅，山清水秀，气候宜人，是夏季避暑胜地。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避暑山庄位于河北省承德市双桥区，占地面积约564万平方米，拥有湖泊、山峦、溪流等自然景观。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包括如意洲、月色江声、金山岛等景点，是园内最具特色的景区之一。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湖泊区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山峦区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51" r="2185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溪流区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以狮子沟、西山和南山为主要景点，山势起伏，景色秀美。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以热河为主干，沿岸分布着众多小溪和瀑布，水声潺潺，景色宜人。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主要景点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旅游行程安排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313" r="2531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轻松抵达，适应环境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抵达承德市后，入住当地酒店，进行简单的休整，适应当地的气候和环境。晚上可以逛逛附近的夜市，感受承德市的风土人情。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第一天：抵达与休整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https://d.book118.com/018120110020006032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2024-09-09T10:30:07.073</cp:lastPrinted>
  <dcterms:created xsi:type="dcterms:W3CDTF">2024-09-09T02:30:07Z</dcterms:created>
  <dcterms:modified xsi:type="dcterms:W3CDTF">2024-09-09T02:30:08Z</dcterms:modified>
</cp:coreProperties>
</file>