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CB11B-5CE6-41C2-9B35-93A55277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39D95-07B1-4537-9224-4BD51C84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D337F-00C5-476D-93A2-74B66999F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5F9C6-2C10-4B79-8276-811379E23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87D88-C55D-443C-AF1B-1B78FC3F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390B2-D27D-4917-91DC-DD9E24FF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74411-31B1-42EB-8EAD-5037650F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C7BBD-0EFF-4FF8-AA30-D81903A53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9053F-D410-44F3-A06F-C7620DAE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E1E13-18CD-4EC4-86CD-D091887B0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22C45-2241-473C-8DA0-35AB6A7C6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0133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心理健康识别与护理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心理健康护理的方法与技巧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心理健康护理的资源与支持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心理健康的预防与促进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150" r="37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7" r="324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心理健康是指个体在心理、情感和社交方面的良好状态，包括认知、情感、意志和行为等多个方面。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心理健康是人们正常生活、工作和学习的基石，对于提高生活质量、促进个人发展和社会和谐具有重要意义。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心理健康问题在人群中普遍存在，无论是儿童、青少年、成年人还是老年人，都可能面临各种心理困扰和挑战。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心理健康问题不仅影响个人的情感和行为，还可能导致身体疾病、人际关系问题和社会适应不良等后果。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普遍性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3" name="Freeform 3"/>
          <p:cNvSpPr/>
          <p:nvPr/>
        </p:nvSpPr>
        <p:spPr>
          <a:xfrm>
            <a:off x="1341364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V="1">
            <a:off x="3379103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412930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9470091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V="1">
            <a:off x="7450670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表现为持续的情绪低落、兴趣丧失、睡眠障碍、食欲改变等。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由于经历创伤事件而产生的持续心理障碍。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表现为个体持久的行为模式和情感反应，影响日常生活和社会功能。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人格障碍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心理健康问题的识别方法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通过观察个体的行为、情绪和生理反应来判断其心理健康状况。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通过心理问卷调查来评估个体的心理健康水平。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个体通过自我观察和反思，了解自己的情绪和行为模式，判断是否出现心理健康问题。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寻求专业心理咨询师或心理医生的评估，进行全面的心理评估和诊断。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行为模式评估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心理健康问题的自我评估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审视自己的行为习惯，是否出现异常或强迫性行为。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观察自己的情绪变化，是否经常处于不稳定的状态。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观察自己的人际关系，是否出现社交障碍或人际关系紧张。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评估自己的生活满意度和日常功能，是否受到心理问题的影响。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心理健康护理的方法与技巧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8" r="22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281" b="2328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心理疏导与咨询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耐心倾听患者的感受和问题，给予积极的回应和共情，帮助患者释放情绪和压力。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根据患者的具体情况，提供合适的建议和解决方案，帮助患者调整心态和应对方式。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定期跟踪患者的心理状态，评估治疗效果，及时调整治疗方案。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https://d.book118.com/018120133042006044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2024-09-24T07:27:35.548</cp:lastPrinted>
  <dcterms:created xsi:type="dcterms:W3CDTF">2024-09-23T23:27:35Z</dcterms:created>
  <dcterms:modified xsi:type="dcterms:W3CDTF">2024-09-23T23:27:37Z</dcterms:modified>
</cp:coreProperties>
</file>